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4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4"/>
    <p:sldMasterId id="2147484628" r:id="rId5"/>
  </p:sldMasterIdLst>
  <p:notesMasterIdLst>
    <p:notesMasterId r:id="rId36"/>
  </p:notesMasterIdLst>
  <p:handoutMasterIdLst>
    <p:handoutMasterId r:id="rId37"/>
  </p:handoutMasterIdLst>
  <p:sldIdLst>
    <p:sldId id="1746" r:id="rId6"/>
    <p:sldId id="1904" r:id="rId7"/>
    <p:sldId id="287" r:id="rId8"/>
    <p:sldId id="277" r:id="rId9"/>
    <p:sldId id="2147479650" r:id="rId10"/>
    <p:sldId id="2147479572" r:id="rId11"/>
    <p:sldId id="2147479648" r:id="rId12"/>
    <p:sldId id="2147479649" r:id="rId13"/>
    <p:sldId id="2147479607" r:id="rId14"/>
    <p:sldId id="2147479594" r:id="rId15"/>
    <p:sldId id="296" r:id="rId16"/>
    <p:sldId id="288" r:id="rId17"/>
    <p:sldId id="2147477248" r:id="rId18"/>
    <p:sldId id="2147477282" r:id="rId19"/>
    <p:sldId id="2147479651" r:id="rId20"/>
    <p:sldId id="2147479652" r:id="rId21"/>
    <p:sldId id="2147479653" r:id="rId22"/>
    <p:sldId id="2147479654" r:id="rId23"/>
    <p:sldId id="1786" r:id="rId24"/>
    <p:sldId id="2147477247" r:id="rId25"/>
    <p:sldId id="284" r:id="rId26"/>
    <p:sldId id="281" r:id="rId27"/>
    <p:sldId id="262" r:id="rId28"/>
    <p:sldId id="2147479655" r:id="rId29"/>
    <p:sldId id="2147479656" r:id="rId30"/>
    <p:sldId id="275" r:id="rId31"/>
    <p:sldId id="2147479657" r:id="rId32"/>
    <p:sldId id="295" r:id="rId33"/>
    <p:sldId id="282" r:id="rId34"/>
    <p:sldId id="1891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D36E09A-23E8-4157-B7D8-0A840ED7782C}">
          <p14:sldIdLst>
            <p14:sldId id="1746"/>
            <p14:sldId id="1904"/>
            <p14:sldId id="287"/>
            <p14:sldId id="277"/>
            <p14:sldId id="2147479650"/>
            <p14:sldId id="2147479572"/>
            <p14:sldId id="2147479648"/>
            <p14:sldId id="2147479649"/>
            <p14:sldId id="2147479607"/>
            <p14:sldId id="2147479594"/>
            <p14:sldId id="296"/>
            <p14:sldId id="288"/>
            <p14:sldId id="2147477248"/>
            <p14:sldId id="2147477282"/>
            <p14:sldId id="2147479651"/>
            <p14:sldId id="2147479652"/>
            <p14:sldId id="2147479653"/>
            <p14:sldId id="2147479654"/>
            <p14:sldId id="1786"/>
            <p14:sldId id="2147477247"/>
            <p14:sldId id="284"/>
            <p14:sldId id="281"/>
            <p14:sldId id="262"/>
            <p14:sldId id="2147479655"/>
            <p14:sldId id="2147479656"/>
            <p14:sldId id="275"/>
            <p14:sldId id="2147479657"/>
            <p14:sldId id="295"/>
            <p14:sldId id="282"/>
            <p14:sldId id="18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E8E6DF"/>
    <a:srgbClr val="243A5E"/>
    <a:srgbClr val="EBEBEB"/>
    <a:srgbClr val="59B4D9"/>
    <a:srgbClr val="FFFFFF"/>
    <a:srgbClr val="FFF100"/>
    <a:srgbClr val="75757A"/>
    <a:srgbClr val="3C3C41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CE3BED-F8DA-4EC6-8AB8-F26636647DAA}" v="7" dt="2024-07-25T12:58:10.236"/>
    <p1510:client id="{F0FBA876-8A5C-44B6-A18B-F40184877CDB}" v="40" dt="2024-07-25T06:58:44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75517" autoAdjust="0"/>
  </p:normalViewPr>
  <p:slideViewPr>
    <p:cSldViewPr snapToGrid="0">
      <p:cViewPr varScale="1">
        <p:scale>
          <a:sx n="89" d="100"/>
          <a:sy n="89" d="100"/>
        </p:scale>
        <p:origin x="12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7/25/2024 2:57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5T09:02:14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 9701 8287 0,'-2'1'736'0,"-2"1"-592"0,0-2-144 0,3 3 0 0,0-2 1216 0,-2 1 192 0,-1 1 64 0,-4 3 0 0,-1 4 400 0,0 3 96 0,1-2 16 0,1 4 0 0,2 2-688 0,2 0-128 16,0 4-16-16,2 2-16 0,1 5-320 0,1 4-64 15,2 5-16-15,0 7 0 0,1 1-176 0,0 5-48 16,2 5 0-16,0 5 0 0,0 10-176 0,2 5-32 16,1 6-16-16,-1 2 0 0,0 2 32 0,0 5 16 15,1 5 0-15,1 0 0 0,0 3 240 0,-1-2 64 16,0 2 0-16,0 2 0 0,-1-1 128 0,0 7 16 0,0 4 16 16,-1 2 0-16,-1 6-224 0,-2-2-64 0,2 2 0 15,-3 2 0-15,1 2-304 0,-2 2-64 0,0 2-16 16,-2 2 0-16,-1 2 192 0,-2 2 16 0,1 0 16 0,0-5 0 15,-2-4-80-15,-1-3-16 0,3 1 0 0,0-6 0 16,-2-10-80-16,2-3-32 0,1-1 0 0,-2-9 0 16,1-5 0-16,0-8 0 0,1-6 0 0,0-7 0 15,-1-5 16-15,1-9 0 0,1-9 0 0,-1-9 0 16,1-7-160-16,-1-8 160 0,1-6-160 0,-1-8 160 16,1-1-160-16,-1-8 0 0,1-4 0 0,-1-4 0 15,1-8 0-15,-3-6 0 0,2-6 0 0,-1-13 0 16,0-8 0-16,-1-7 128 0,2-4-128 0,0-9 0 15,1-4 0-15,-1-12 0 0,1-5 128 0,0-2-128 16,0 4 0-16,1-9 0 0,1-9 0 0,2-2 0 16,-1-3 0-16,1-1 0 0,0-5 0 0,0 0 0 0,-1 0 128 0,2-4-128 15,0-3 0-15,2-2 128 0,0 6-128 0,1-6 192 16,1-3-192-16,1 1 192 0,0 5-192 0,1 1 192 16,-2 4-192-16,-1 0 192 0,0 5-192 0,-3 2 192 15,1 0-192-15,-2 5 192 0,-1 6-192 0,-3 4 0 16,0 4 0-16,-3 2 128 0,0 4-128 0,-2 6 0 15,-2 4 0-15,-2 7 0 0,-2 5 0 0,0 6 0 16,2 5 0-16,-1 8 0 0,-1 6 128 0,1 6-128 16,-1 2 0-16,-2 6 128 0,2 6-128 0,0 3 160 15,-2 6-160-15,-1 5 160 0,1 3-160 0,-1 4 192 16,0 4-192-16,0 4 192 0,0 3-192 0,-1 2 0 16,0 6 144-16,0 4-144 0,2-1 0 0,-1 9 0 15,2 3 0-15,-1 0 0 0,4 2 0 0,0 3-160 0,0 12 160 16,3 6 0-16,2 8-128 0,1 4 128 0,1 8 0 0,2 5 0 15,0 6 0-15,0 6-128 0,2 7 128 0,2 7 0 16,-2 3 0-16,3 6 0 0,0 5 0 0,3 3 0 16,-2-10 0-16,3 14 0 0,1 13 0 0,0 1 0 15,2-2 0-15,-1 2 0 0,-1 1 0 0,1 2 0 16,-2 2 0-16,0-4 0 0,0 3 0 0,-2-2 0 16,0-2 0-16,-3-3 0 0,2-2 0 0,0-7 0 15,-1-5 0-15,1-3 0 0,2-5 0 0,-1-3 0 16,1-7 0-16,0-5 0 0,1-3 0 0,-1-6 0 15,-1-5 0-15,0-9 0 0,-2-7 0 0,1-7 0 16,0-4 0-16,-1-10 144 0,0-4-144 0,1-9 128 16,-2-5 160-16,-1-11 32 0,1-6 0 0,-2-8 0 0,2-3-144 0,-2-8-32 15,1-1 0-15,0-10 0 16,-1-5-144-16,-1-6 160 0,0-9-160 0,-3-11 160 0,0-3-160 0,-2-11 0 16,1-5 0-16,-2-11 0 0,1-11 0 15,-3-8 0-15,-1-6 0 0,-1-9 0 0,1-2-208 0,-1-7 80 16,-2-7 128-16,1-1-208 0,1 1 16 0,2-1 16 15,0-3 0-15,2-2 0 0,0 2 48 0,-1-3 0 16,1 1 0-16,-1-2 0 0,3 0 128 0,-2-2 0 16,2 0 0-16,-1-2-128 0,3 6 128 0,0-1 0 15,2 0 0-15,1 1 0 0,1 5 0 0,0 0 0 16,1-2 0-16,-2 7 0 0,2 6 0 0,1-1 0 16,-1-1 0-16,2 8 0 0,1 7 0 0,-1 7 0 15,1 7 0-15,-2 11-128 0,2 6 128 0,-1 6 0 16,-1 10 0-16,-1 5-128 0,-1 8 128 0,0 5 0 0,-1 7 0 0,-1 8 0 15,0 6 0-15,-1 5 144 0,1 6-144 0,-2 4 160 16,1 4-160-16,-1 4 160 0,1 3-160 0,0 3 160 16,1 5-160-16,0 5 0 0,0 8 0 0,0 6 0 15,1 8 0-15,-2 2-144 0,0 9 144 0,0 3 0 16,-2 10-128-16,2 10 128 0,-1 6 0 0,0 8 0 16,0 3 0-16,-1 10-128 0,0 10 128 0,-2 3 0 15,1 6 0-15,-2 6 0 0,3 8 0 0,-2 0 0 16,1 6 0-16,0-1 0 0,0 0 0 0,2 3 0 15,0 4 0-15,3-2 0 0,1 1 0 0,1 1 0 16,3 6 176-16,1-3-16 0,1 1 0 0,0-3 0 16,0-3 16-16,0 1 0 0,-1-2 0 0,0-1 0 0,-1-1 16 0,-1-6 16 15,0-5 0-15,-3-4 0 16,0-6-208-16,0-9 128 0,-1-4-128 0,1-11 0 0,2-8 0 0,-1-11 128 16,2-12-128-16,1-11 0 0,1-12-192 0,1-14-64 15</inkml:trace>
  <inkml:trace contextRef="#ctx0" brushRef="#br0" timeOffset="9760.15">5651 4575 20271 0,'-87'-13'1792'0,"18"2"-1424"0,2 2-368 0,15 1 0 0,17 5 528 0,-1-2 48 0,-25-1 0 0,-44-5 0 0,-47-2-576 0,-25-1 0 0,0 0 0 0,22 4-144 0,16 3 144 0,12 1 0 0,7 2 0 0,4 2-128 16,5 2 720-16,-1 0 160 0,-1 5 16 0,1 2 16 16,1 6 304-16,0 2 64 0,-2 8 16 0,-2 1 0 15,5 4-384-15,-6 6-80 0,-4 4 0 0,-3 3-16 16,1-4-272-16,3 7-48 0,0 5-16 0,6 4 0 16,8-6-176-16,-2 10-48 0,0 2 0 0,3 0 0 15,10-9 400-15,-1 7 80 0,1 7 16 0,2-2 0 16,4 2-176-16,4-2-48 0,5 4 0 0,4-3 0 0,6 2-80 0,1 0-32 15,5 1 0-15,5-2 0 0,5 4 48 0,-1 4 16 16,-1 3 0-16,6 4 0 0,6 4-144 0,2 0-16 16,1 1-16-16,5-3 0 0,2-7-176 0,1 1 0 15,3 4 0-15,5-4 0 0,4-3 256 0,4-3-16 16,1-3-16-16,5 6 0 0,5 3 16 0,4-3 0 16,3 0 0-16,5-5 0 0,2-11-96 0,6 6-16 15,7 10 0-15,3-3 0 0,4-3 16 0,2-2 0 16,3-2 0-16,2 2 0 0,1 0-16 0,3 1-128 15,1-4 192-15,8 2-64 0,9-2-128 0,2-3 0 16,1-3 0-16,6 2 128 0,6-2-128 0,1 0 0 16,1 0 0-16,2-1 128 0,5-4-128 0,4-1 0 15,4-4 0-15,-3-4 128 0,-4-1-128 0,8 0 0 16,7 1 0-16,-1 0 0 0,-1-1 0 0,3-4 128 0,4-1-128 16,2-5 0-16,1 1 0 0,2-5 0 0,1-3 0 15,3-3 0-15,-2 0 0 0,3-5 0 0,2 1 128 0,1-4-128 16,2-2 0-16,4 0 0 0,2-3 0 0,2-1 0 15,-2 0 0-15,1-4 0 0,-1 1 0 0,2 2 0 16,2-5 0-16,2 0 0 0,3 1 128 16,-1-1-128-16,-1-1 0 0,0-4 0 0,3 2 0 0,-1-5 0 15,4 2 0-15,-4-5 0 0,-3-2 128 0,4 0-128 16,4 1 0-16,-3-6 0 0,-2-1 0 0,-1-4 0 16,1 2 0-16,-4-5 0 0,-1 0 0 0,-2 0 0 15,-3-5 0-15,-1-1 0 0,1-3 128 0,-7 1-128 16,-7 0 0-16,5-2 0 0,3 1 0 0,-4-5 0 15,-5-1 128-15,0-2-128 0,0 1 128 0,-3-4-128 0,-1 0 128 16,-3-5-128-16,0 0 0 0,-3 0 128 0,-2-1-128 0,-4-1 0 16,-2 0 0-16,-2-3 0 0,-1 1 0 15,-7-3 0-15,-6 1 128 0,-3-1-128 0,-4 1 0 0,-1-1 0 16,0 1 0-16,-7-4 0 0,-4-3 0 0,-6-2 0 16,-3 2 0-16,-4-2 0 0,-2 0 0 0,-3 0 192 15,-5 3-192-15,-4-6 192 0,-5 0 16 0,-7-1 16 16,-4 1 0-16,-5 1 0 0,-4 0 96 0,-7-3 32 15,-4-2 0-15,-6-1 0 0,-3 1 32 0,-6-1 16 16,-3 2 0-16,-6-3 0 0,-3-3-80 0,-8-3 0 16,-6-5-16-16,-6 4 0 0,-4 3-128 0,-9-2-32 15,-5 0 0-15,-10 4 0 0,-4 4-144 0,-13 1 0 16,-9 3 0-16,-12-3 0 0,-7-3 0 0,-11 0 0 0,-7 1 0 16,-12 3 0-16,-7 1 0 0,-13-1-176 0,-9-1 48 15,-14 0 0-15,-12 6-128 0,-12 3-32 0,-10 2 0 0,-15 1 0 31,-16 0-576-31,-14 7-112 0,-9 10-32 0,-14 8-19488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5T09:36:55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31638 2727 7359 0,'-16'-6'656'0,"4"0"-528"0,1 1-128 0,2 2 0 0,2-1 288 0,2 0 32 0,-3 0 0 0,-3-1 0 0,-8-5 640 0,-7-4 128 0,-2 2 16 0,-3-1 16 0,1 1 320 0,-1 0 64 0,-1 1 16 0,-1 2 0 16,-1 0 80-16,-3 2 0 0,4-6 16 0,-4 5 0 15,1 0-208-15,-1-2-32 0,-3 0-16 0,0-2 0 16,-1 0-272-16,0 0-48 0,2 1-16 0,-4-5 0 16,-2 3-368-16,-2-1-80 0,-2 0 0 0,-2-1-16 15,-2 0-112-15,-3-2-32 0,1 2 0 0,-3-2 0 16,1 6-112-16,-3 2-32 0,0 5 0 0,-2-1 0 16,0 2 176-16,-2 3 16 0,0 1 16 0,0 6 0 15,3 0 16-15,-3 5 0 0,-2-1 0 0,0 0 0 16,7-1-288-16,-2 1-48 0,-3 3-16 0,2 1 0 0,1 2-144 15,-1-3 0-15,0 1 0 0,0-1 0 0,6 0 0 0,0 1 0 16,2-2 0-16,2 3 0 0,1-2 0 0,4 3 0 16,-1-1 0-16,2 0 0 0,6 1 0 15,0 3 0-15,1-2 0 0,2 2 0 0,1 3 0 0,1 0 0 16,1-2 144-16,1 1-144 0,1 3 0 0,0-3 0 16,1 2 0-16,-1 0 128 0,3-3-128 0,1 2 0 15,3 0 0-15,-1-2 0 0,3 4 0 0,-1 1 128 16,3 0-128-16,1 2 0 0,2 1 0 0,0 3 144 15,1-3-144-15,0 3 0 0,2-1 128 0,-1-2-128 16,0 3 0-16,2 3 0 0,-1-4 128 0,1 3-128 16,2 1 0-16,-2 2 0 0,0 1 0 0,-1 3 0 15,0 2 0-15,-2 3 0 0,-2 0 128 0,0-1-128 16,-1 2 0-16,0 0 0 0,2 1 0 0,-2 2 128 16,2 7-128-16,-1 0 0 0,1 1 160 0,1 3-160 0,0 0 128 15,0 2-128-15,3 3 128 0,-1 4-128 0,1 1 0 0,2 1 128 16,-1 0-128-16,1 0 0 0,0 4 144 0,0 0-144 15,1 5 0-15,1-3 128 0,-1 3-128 0,2-4 0 16,0 1 128-16,1-2-128 0,1 4 128 0,-1-3-128 16,2 0 144-16,-1-4-144 0,-2 0 192 0,1 2-192 15,-1 5 176-15,-1-3-176 0,0 0 160 0,-1-4-160 16,1 1 176-16,0 1-176 0,0 1 192 0,0-1-192 16,-1 1 208-16,0-2-64 0,1 2-16 0,0 1 0 15,0 1 0-15,-1-3 0 0,1 0 0 0,-2 5 0 16,1 5-128-16,0 1 128 0,-1-8-128 0,1 0 128 0,-1-1-128 15,-2 9 160-15,1 1-160 0,-2 0 160 0,1-4-160 16,-3 1 192-16,3-1-192 0,-1 1 192 0,2 2-192 0,-3-2 0 16,4 2 144-16,1-6-144 0,2-4 0 15,2 2 144-15,2 0-144 0,3 0 0 0,2 2 160 0,0-3-160 16,0-4 128-16,1 1-128 0,0 2 0 0,-1 1 0 16,-1 1 0-16,0 3 0 0,-1 0 0 0,-1 5 0 15,0 4 128-15,-3-1-128 0,2 3 0 0,-2 1 0 16,2 1 144-16,-2 3-144 0,2-3 0 0,0-2 0 15,0-1 0-15,-1-1 128 0,4-4-128 0,2-2 0 16,2-8 0-16,1-4 128 0,4-3-128 0,0-1 0 16,2-1 0-16,1-4 128 0,2 1-128 0,-1-4 128 15,3-2-128-15,-3 3 128 0,3 2-128 0,-3 3 0 16,-2 0 0-16,-2 4 0 0,-2 1 0 0,-2 5 0 16,-1 4 0-16,-2 4 0 0,-2 5 0 0,-2 0 0 0,1 7 0 15,-3 0 0-15,0 0 0 0,-1 0 0 0,-2-4 0 0,0 0 0 16,1-3 0-16,-3-2 0 0,2-2 0 0,0-1 0 15,2-2 0-15,1-3 0 0,-2 0 0 0,4-2 0 16,-1-1 0-16,3-2 0 0,1-1 0 0,3 1 0 16,-1 4 0-16,-1-1 0 0,2-1 0 0,-2-1 0 15,4-3 0-15,-2 8 0 0,0-1 0 0,1 1 0 16,-3 2 0-16,2 2 0 0,2 1 0 0,-2 4 0 16,-1 0 0-16,2 0 0 0,0 3 0 0,1-1 0 15,-1-2 0-15,-1-1 0 0,2-4 0 0,1-6 0 16,1-3 0-16,1-4 0 0,0-3 0 0,2-2-128 15,0-4 128-15,1-3 0 0,1-2 0 0,0-2 0 0,3 2 0 16,-1 1-128-16,2 0 128 0,0 0 0 0,0 1 0 0,2-3-128 16,2 2 128-16,-1 3 0 0,1-1 0 0,1 3 0 15,0 3 0-15,1 1-128 0,0-1 128 0,0-3 0 16,-1-3 0-16,2 0-128 0,0 3 128 16,-1-3 0-16,0-7 0 0,-3-6 0 0,-2-6 0 0,4-2 0 15,0 1 0-15,3-4-128 0,-2-3 128 0,1 0 0 16,0-1-144-16,0-3 144 0,4 4-144 0,-3 0 144 15,4-2-192-15,0 1 192 0,-2-3-144 0,1 6 144 16,3-1 0-16,3 1-144 0,2 1 144 0,-1-2 0 16,-4-6 0-16,1 1 0 0,5 0 0 0,1-2 0 15,5-1 0-15,-3-2 0 0,2-1 0 0,-1-3 0 16,-1-2 0-16,-1-2 0 0,0 2 0 0,-2-3 0 16,3-1 0-16,0 0-128 0,3 1 128 0,1-4 0 0,1-2-144 0,1 2 144 15,-2-4 0-15,1 2 0 0,0-1-144 16,3 0 144-16,-3 0 0 0,1-2 0 0,4 0 0 0,2 1 0 15,-51-7 0-15,107 11 0 16,-53-5 0-16,-6 2 0 0,-6 0 0 0,6-2 0 0,4 3 0 0,4-2 0 16,3-2 0-16,-1 0 0 0,-1-2 0 0,-4 0 0 15,-4 0 0-15,-49-3-128 0,110 0 128 0,-110 0 0 16,123-11 0-16,-123 11 0 0,119-19 0 0,-119 19 0 16,96-16 0-16,-96 16 0 0,100-18 0 0,-100 18 0 15,110-23 0-15,-110 23-128 0,107-25 128 0,-107 25 0 16,99-20 0-16,-99 20 0 0,88-24 0 0,-88 24 0 15,87-31-128-15,-87 31 128 0,91-34 0 0,-91 34 0 16,89-35-128-16,-89 35 128 0,84-40 0 0,-84 40 0 16,73-37 0-16,-73 37 0 0,73-44 0 0,-73 44 0 0,73-52 0 0,-73 52 0 15,76-67 0-15,-76 67 0 0,68-67 0 16,-68 67-128-16,61-69 128 0,-61 69 0 0,58-80 0 0,-58 80 0 16,50-74 0-16,-50 74 0 0,48-78 0 0,-48 78 0 15,50-84 0-15,-50 84 0 0,52-86 0 0,-52 86-128 16,52-81 128-16,-52 81 0 0,51-75 0 0,-51 75 0 15,45-73 0-15,-45 73 0 0,39-68 0 0,-21 30 0 16,-1 1 0-16,1-4 0 0,-4-4 0 0,1-2 0 16,0-4 0-16,-1-2 0 0,-2 8 0 0,1-4 0 15,1-4 0-15,-1 1 0 0,0-1 0 0,2-2 0 16,0 2 0-16,-1-4 0 0,0-1 0 0,2-1 0 16,-3 0 0-16,1 1 0 0,0 1 0 0,2-2 0 0,-2 0 0 15,1-1 0-15,0 0 0 0,1 6 0 16,-1 3 0-16,0 4 0 0,-1 4 0 0,0-3 0 0,0 5 0 0,1-7 0 15,-2-1 0-15,-2-1 0 0,1-3 0 0,-2-2 0 16,0-3 0-16,-1-3 0 0,0-6 0 16,1-1 0-16,-1-3 0 0,2 1 0 0,-1 1 0 0,-2 5 0 15,0 8 0-15,-1-9 0 0,0-1 0 0,1-3 0 16,-1 6 0-16,-2-6 0 0,2 0 0 0,0-4 0 16,-2 1 0-16,1-5 0 0,-1-2 0 0,1-1 0 15,1 0 0-15,-1-5 0 0,2-4 0 0,0 3 0 16,0 2 0-16,0-3 0 0,1 2 0 0,0-2 0 15,1 1 0-15,-2 0 128 0,0 1-128 0,-1-2 0 16,-2-2 0-16,3-3 0 0,0-3 0 0,1 1 0 16,1 1 128-16,0-3-128 0,1-1 0 0,-2 2 144 15,-1 6-144-15,-2-4 0 0,1 1 0 0,-1-3 128 0,-1 0-128 0,1-3 0 16,0-1 0-16,1-1 128 0,2 2-128 0,-2-3 128 16,-1 3-128-16,0-8 128 0,0-1-128 0,1 0 128 15,0-2-128-15,0-3 128 0,3-4-128 0,0 0 160 16,0-1-160-16,1-2 160 15,-2 4-160-15,0 0 128 0,-2-2-128 0,2 1 128 0,1 3-128 0,3 1 0 16,-3-1 144-16,1 2-144 0,1-2 0 0,1 2 144 16,0 0-144-16,0 5 0 0,-1 5 128 0,2 3-128 15,-3 2 0-15,-1 2 0 0,1 4 0 0,-2 4 0 16,2-1 0-16,-2 4 0 0,1 0 0 0,-1 2 0 16,-1-3 0-16,-1 5 0 0,1 2 0 0,-2-1 160 15,0 1-160-15,-1-4 128 0,0 1-128 0,0-4 0 0,1 3 144 0,-3 3-144 16,0-3 0-16,-1 4 144 0,0-2-144 0,-1 2 0 15,1-1 160-15,-4 6-160 0,1 2 128 0,-2 2-128 16,1 2 128-16,-2 5-128 0,-1 1 0 0,1 5 128 16,-1 3-128-16,0 3 128 0,0 2-128 0,0-1 128 15,1 1-128-15,-1-1 160 0,-1 4-160 0,1-4 160 16,0 1-160-16,0-2 0 0,0 0 0 0,1-3 0 16,-1-5 0-16,3 2 0 0,0-2 0 0,0-3 0 15,0 1 0-15,1-1 0 0,0-1 0 0,0 3-176 16,-1 1 176-16,0 0 0 0,-1 4-144 0,-1 2 144 15,0 2 0-15,-2 6 0 0,-1 2-144 0,-2 1 144 16,-1 6 0-16,-1-2 0 0,-1 2 0 0,0 0 0 16,-2-1 0-16,2 0 0 0,-1 4 0 0,-1-3 144 15,0 1-144-15,-2-1 0 0,3-3 0 0,0 2 0 0,-1 0 0 16,1-2 0-16,1-1 0 0,0 1 0 0,1-4 0 0,1-2 0 16,-2 0 0-16,1 0 0 0,0 0 0 0,0-2 0 15,-3 0 0-15,0 2 0 0,-2 0 0 0,-5 0 0 16,1 1 0-16,-1 2 0 0,-2 5 0 0,-3-3 0 15,-2 2 0-15,0 3 0 0,1 0 0 0,-4-1 0 16,0-3 0-16,-4 1 0 0,0 2 0 0,0-2 0 16,-1 1 0-16,-2-1 0 0,1-2-208 0,-1 3 80 15,-1 2 128-15,4 0-208 0,2 2-64 0,-1-4-16 16,-3-1 0-16,1-2 0 16,1 1-112-16,-1 1-32 0,1 1 0 0,-6-1 0 15,-1 0-128-15,-3 2-16 0,1 6-16 0,-4 4-12272 16,-1 1-2432-16</inkml:trace>
  <inkml:trace contextRef="#ctx0" brushRef="#br0" timeOffset="6399.42">17181 3880 13823 0,'-22'-3'1216'0,"6"-3"-960"0,5 3-256 0,2 1 0 0,1-1 864 0,-8-1 128 0,-13-2 32 0,-16-5 0 0,-15 0 80 0,-7-3 32 0,2 1 0 0,4 2 0 0,3 0-336 0,5 4-64 16,1 0-16-16,-1 3 0 0,0 2 64 0,0 2 16 15,4 5 0-15,0-2 0 16,2 2 144-16,1 2 16 0,-1 3 16 0,3-1 0 0,2 3-432 0,-2 3-96 16,-5 5 0-16,0 5-16 0,-1-1-304 0,-4 5-128 15,-2-1 0-15,1 4 128 0,-1 6-128 0,0-1 0 16,2 6 0-16,-1 0 0 0,2 6 0 0,-2-2 0 15,1 1 0-15,0 1 0 0,7 1 0 0,4 1 0 16,5 2 128-16,1 3-128 0,4 2 0 0,1 0 0 16,2 2 0-16,4 4 128 0,4-3-128 0,2 7 0 15,2 2 0-15,-1 3 0 0,1 0 0 0,0 6 0 16,1 8 0-16,-1 7 0 0,3 6 0 0,-2 9 0 16,0 4 0-16,1 3 0 0,1 1 192 0,0 0 176 15,2 1 16-15,3-5 16 0,-1-2 48 0,3-1 0 16,2 2 0-16,1-5 0 0,2-3-208 0,2 2-48 15,2-2 0-15,-1-2 0 0,2-5 64 0,-1-2 16 16,0 0 0-16,1 3 0 0,1-1 48 0,0-1 16 0,1 2 0 0,1-3 0 16,1 1-112-16,1-6-32 0,3-3 0 0,-1-4 0 15,2-2 48-15,3-4 0 0,0 0 0 0,1-5 0 16,2-1 80-16,3-4 0 0,-2 0 16 0,4 2 0 16,2 0-160-16,-1 0-48 0,-1-2 0 0,-1-5 0 15,-1-1-128-15,0 1 0 0,5-2 0 0,-3 0 128 16,3-6-128-16,-3-1 0 0,0-4 144 0,3 0-144 15,-1 0 0-15,3-6 144 0,-27-43-144 0,60 86 0 16,-60-86 128-16,65 78-128 0,-65-78 0 0,65 69 0 16,-65-69 0-16,60 51 0 0,-60-51 128 0,61 38-128 15,-61-38 0-15,61 29 128 0,-61-29-128 0,68 17 0 16,-68-17 192-16,78 8-64 0,-78-8 0 0,84 3-128 0,-45-8 192 0,0 0-192 16,0-4 192-16,1-5-192 15,-3 1 160-15,5-6-160 0,3-2 128 0,3-5-128 0,3-2 0 0,0-4 128 16,-1-2-128-16,-2-3 0 0,-3-1 0 0,-2-3 0 15,2-3 128-15,2-1-128 0,2-2 0 0,3 0 0 16,3-4 0-16,-3 0 0 0,-5-1 0 0,-2-3 0 16,0 0 128-16,-2 1-128 0,-3-1 0 0,6 1 0 15,3-6 0-15,0-2 128 0,1-4-128 0,-4 0 0 16,-5 2 0-16,-1-1 128 0,0-2-128 0,-1 1 0 16,-5 3 0-16,2-4 0 0,-1 0 0 0,-1 1 0 15,3 1 128-15,-3-2-128 0,1 0 0 0,-4-1 0 16,-2-3 144-16,-4 1-144 0,0 1 192 0,0-5-16 15,0 1-16-15,0-4 0 0,-4 7 784 0,2-4 144 0,1-6 48 16,-1 2 0 0,-1 1-1568-16,1-4-304 0,-2-3-64 0,-2-2-16 0,2-1 816 0,-3-2 128 0,-1-5 32 0,-2 2 16 15,-2 5-32-15,0 0 0 0,-1 7 0 16,-3-1 0-16,0 3-144 0,-4 0 192 0,0 3-192 0,-1-1 192 16,1 3-192-16,-2-4 192 0,-1 0-192 0,1-1 192 15,3 7-192-15,-3-1 192 0,2-1-192 0,-2 2 192 16,-1-5-192-16,-1 7 160 0,-1 6-160 0,-2-1 160 15,-1 4-160-15,-3 0 0 0,-5 0 144 0,-1-1-144 16,-1-3 0-16,-5 3 128 0,-1-2-128 0,-2 0 0 16,-2 2 0-16,1-5 128 0,-3 3-128 0,-1-1 0 15,-2 2 0-15,-2 0 128 0,-2 2-128 0,-5 3 0 16,-3-1 0-16,-2 2 0 0,-3-1 0 0,-2 3 0 0,-2-1 0 0,0 4-160 16,-1 3 160-16,2-1-208 15,-1 1-80-15,1 1-16 0,2 4 0 0,2 9 0 16,3 6-336-16,-1 4-80 0,-1 12-16 0,0 7-12832 15,1 5-2576-15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0" timeString="2024-07-25T09:54:25.444"/>
    </inkml:context>
    <inkml:brush xml:id="br0">
      <inkml:brushProperty name="width" value="0.05292" units="cm"/>
      <inkml:brushProperty name="height" value="0.05292" units="cm"/>
      <inkml:brushProperty name="color" value="#FFA500"/>
    </inkml:brush>
    <inkml:context xml:id="ctx1">
      <inkml:inkSource xml:id="inkSrc1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7-25T09:54:25.872"/>
    </inkml:context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11058 7750 0,'0'0'0,"43"-5"16,-19 1-1,-4-1 1,-4-2-16</inkml:trace>
  <inkml:trace contextRef="#ctx1" brushRef="#br0">4673 3802 28559 0,'-7'-3'2544'0,"0"3"-2032"0,2 3-512 0,2-1 0 15,1-1 864-15,-4 1 80 0,-6 4 16 0,-7 3 0 0,-7 3-400 0,-5 5-80 0,0 1-16 0,2 4 0 0,1-4 336 0,6 2 64 0,1 2 16 0,2-2 0 0,3 3-48 0,1 3 0 0,3 6 0 0,0 3 0 0,2 5-512 0,1 1-96 0,-1 5-32 0,2-1 0 0,1 4-192 0,1 0 0 0,3 1 0 0,2-1 0 16,3-2 0-16,3-3 0 0,5-5 0 0,-10-39 0 15,30 64 192-15,-30-64-48 0,0 0-16 0,69 66 0 16,-69-66 16-16,59 20 0 0,-30-16 0 0,1-6 0 16,3-3-144-16,2-4 0 0,0-5 144 0,2-5-144 0,2 0 0 15,0-3 128-15,3-5-128 0,-2-5 0 0,2 1 128 0,-5-5-128 16,-2-4 160-16,-5 1-160 0,-1 1 176 0,-5 1-176 16,0-1 192-16,-3 1-192 0,-3-1 192 0,-2 0-64 15,-3-2 0-15,-7 3-128 0,-2 2 192 16,-8-2-192-16,-3-1 192 0,-7 4-192 0,-6-1 160 0,-5 1-160 15,-9 1 128-15,-5 2-128 0,-2 6 128 0,-6 1-128 16,-1 10 128-16,-1 6-128 0,0 2 0 0,1 9 0 16,3 2-144-16,-1 9 144 0,2 3-336 0,-1 4 32 15,4 5 16-15,0 3 0 16,2 0-608-16,4 2-112 0,5 1-16 0,3 2-10896 16,6 2-2176-16</inkml:trace>
  <inkml:trace contextRef="#ctx1" brushRef="#br0" timeOffset="391.91">4623 4756 21183 0,'-5'-14'1888'0,"1"7"-1504"0,3-1-384 0,0 5 0 0,1 0 816 0,0 2 80 0,1 1 32 0,-1-2 0 0,0 0 1728 0,0 1 352 0,0 2 64 0,-1 1 0 0,0 7-1344 0,0 2-288 0,1 7-48 0,-1 4-16 0,1 5-816 0,0 2-176 15,0 8-16-15,0 0-16 0,0 4-176 0,-1 2-48 16,-1 0 0-16,1 1 0 0,0-1-128 0,-1 0 0 16,0-3 144-16,2-2-144 0,1-1 0 0,0-2 0 15,0-4 0-15,1-1 0 0,2-2 0 0,-2-5 0 16,-1-4-192-16,1-3 64 16,1-2-1056-16,-1-2-208 0,1-4-32 0,-1-2-15856 0</inkml:trace>
  <inkml:trace contextRef="#ctx1" brushRef="#br0" timeOffset="720.34">4633 4937 16863 0,'-3'0'1504'16,"0"0"-1200"-16,0 3-304 0,1-3 0 15,0 3 2976-15,-3-1 544 0,-2 4 96 0,-6 4 32 0,-4 4-1040 0,-6 3-208 16,2 3-32-16,-3-2-16 0,2 1-1200 0,-2 0-224 16,1 0-48-16,-3 1-16 15,-1 0-496-15,-1-2-112 0,2-1 0 0,-2 0-16 0,1 0-240 0,3 1 176 16,0-4-176-16,2 1 160 0,1 1-160 0,0 0 0 15,0-3 0-15,2-1 0 0,-1 0 0 0,1 0-224 16,0-1 80-16,2-2 16 16,1 1-672-16,3-3-128 0,1-4-32 0,2 2-10960 15,3-3-2208-15</inkml:trace>
  <inkml:trace contextRef="#ctx1" brushRef="#br0" timeOffset="1028.09">4556 4874 12895 0,'12'-8'1152'0,"-4"5"-928"0,4-1-224 0,-5 2 0 16,0 2 432-16,-4 0 32 0,3-1 16 0,4 1 0 16,7 0 1248-16,3 0 240 0,3 1 48 0,-1 5 16 15,-3-3 608-15,-1 3 128 0,-2 2 32 0,-1 0 0 16,0 3-768-16,0-2-160 0,-1 3-16 0,-1-3-16 15,2 2-960-15,-1 0-192 0,-2 1-48 0,-1-3 0 16,2 2-448-16,-2-2-192 0,-1-1 176 0,0 2-176 16,0-5 0-16,0 3 0 0,0-1 0 0,-1-2 0 15,1 1-208-15,-1 0-96 0,3-1-16 0,-2 4 0 16,0-2-1568-16,1 1-320 0,1-3-64 16,1 4-13232-16</inkml:trace>
  <inkml:trace contextRef="#ctx1" brushRef="#br0" timeOffset="1362.66">4582 5393 28559 0,'-11'8'2544'0,"2"0"-2032"0,8-7-512 0,1 2 0 0,-2 4 224 0,-5 3-48 0,-8 7-16 0,-10 16 0 0,-5 9 176 0,-4 2 48 0,3-1 0 0,3-3 0 0,3 0 176 0,2-4 32 0,2-5 16 0,4 0 0 16,2-3-224-16,5-4-32 0,-1-4-16 0,4-3 0 15,1-1-336-15,1-5-160 0,2-3 16 0,0-2-9824 16,2-3-1952-16</inkml:trace>
  <inkml:trace contextRef="#ctx1" brushRef="#br0" timeOffset="1592.95">4530 5453 27647 0,'1'-3'1216'0,"1"0"256"0,0 3-1168 0,0 0-304 15,1 0 0-15,0 0 0 0,3 3 896 0,3 0 128 16,7 0 32-16,-16-3 0 0,0 0 608 0,70 34 112 16,-70-34 16-16,0 0 16 0,75 52-656 0,-75-52-144 15,52 43-32-15,-52-43 0 0,53 46-464 0,-53-46-112 16,52 45-16-16,-52-45 0 0,49 39-192 0,-49-39-64 15,49 40 0-15,-49-40 0 0,47 38-128 0,-47-38 0 16,0 0 0-16,63 46 0 0,-63-46 0 0,0 0 0 16,60 49 0-16,-60-49 0 15,0 0-1008-15,55 57-128 0</inkml:trace>
  <inkml:trace contextRef="#ctx1" brushRef="#br0" timeOffset="5176.35">15826 6041 19343 0,'4'-2'1728'0,"0"-2"-1392"0,-2 2-336 0,0 2 0 15,0 0 1440-15,0 0 224 0,4 0 32 0,5 0 16 0,4 0 336 0,2 2 64 0,7 2 0 0,1-2 16 0,5 3-528 0,4 1-96 16,5 0-32-16,4-3 0 0,4-1-512 0,3-1-96 15,2 2-32-15,4-3 0 0,1 3-320 0,3-1-64 0,3 1 0 0,-1 0-16 16,-3-3-48-16,-2 0 0 16,-1 0 0-16,0 0 0 0,-1 0-128 0,-3 3-48 0,-1 0 0 0,-4 1 0 15,-5-4-208-15,-2 2 0 0,-2-4 128 0,-4 2-128 16,-4 0 0-16,1-4 0 0,0 1 0 0,0 2 0 16,-2-1 0-16,-1-2-208 0,-2 2 64 0,-3-1 16 15,-2 1-592 1,-1-2-112-16,-2 0-32 0,-2-3-18160 0</inkml:trace>
  <inkml:trace contextRef="#ctx1" brushRef="#br0" timeOffset="6356.96">17219 5136 5519 0,'-1'-3'496'0,"-2"3"-496"0,2-1 0 0,0-1 0 0,1 2 1056 0,0 0 112 0,0 0 32 0,-1 0 0 0,1 0 672 0,-1-2 144 0,1 2 32 0,0-1 0 0,0-1 128 0,1-1 16 0,2 2 16 0,0-1 0 0,1 0-96 0,2-2 0 0,-1 2-16 0,3 1 0 16,0-2-592-16,2 1-112 0,1 2-32 0,1-2 0 16,3 0-368-16,0 2-80 0,3-2-16 0,4 2 0 0,4-1-384 0,2-4-64 15,2 4-32-15,1-4 0 16,2-1-80-16,3 1-16 0,2-3 0 0,2-1 0 0,1-1-16 0,2 2-16 15,3 2 0-15,2 1 0 0,0-1-96 0,-3 1-32 16,-2-1 0-16,-4 3 0 0,-2-2-160 0,-4 5 128 16,-4 0-128-16,-2 3 128 0,-2 2-128 0,-1 1 160 15,-2 2-160-15,-2 0 160 0,-1 1 0 0,-1 3 0 16,-18-12 0-16,0 0 0 0,52 36-32 0,-52-36-128 16,0 0 192-16,51 30-64 0,-37-20-128 0,0-3 0 15,1 2 0-15,-2-1 0 0,-1 1 0 0,2-3 0 16,-1 4 128-16,-2-3-128 0,1 2 0 0,0 2 0 15,0 1 144-15,0 2-144 0,-1-2 144 0,-2 1-144 0,0 3 192 16,-1 1-192-16,-1-1 144 0,-2 3-144 0,-2 0 0 16,0 2 144-16,-1-1-144 0,-1 2 0 0,-1 0 0 15,1 0 0-15,-1 1 0 0,-1 0 0 16,0 3 0-16,0-3 0 0,-2 1 0 0,1-2 0 0,0 1 0 0,-1 3 0 16,-1-1 0-16,0-1 0 0,2-1 0 0,1 0 0 15,-1-3 768-15,2-1 192 0,0 0 16 0,0-2 16 16,0 0-800-16,0-2-192 0,0-2 0 0,0 0 0 15,0-1-1056 1,0-3-208-16,0-4-32 0,0 1-16 16,0-1 496-16,0-2 112 0,2 0 0 0,-1-1 16 15,0-2 192-15,0-2 48 0,0-1 0 0,2-3-18512 0</inkml:trace>
  <inkml:trace contextRef="#ctx1" brushRef="#br0" timeOffset="6822.75">18202 5597 18431 0,'-5'-5'1632'0,"3"2"-1312"0,2-1-320 0,0 4 0 0,1 0 2368 0,-1-2 416 0,-1-1 80 0,0 0 16 0,0-3-144 0,0-1-32 0,1 5 0 0,2 0 0 0,1 6-1376 0,2 3-288 0,0 0-48 0,3 6-16 16,1-1-416-16,-9-12-96 0,0 0-16 0,30 63 0 15,-30-63-128-15,20 52-16 0,-20-52-16 0,18 55 0 16,-18-55-112-16,18 52-32 0,-18-52 0 0,0 0 0 15,25 72-144-15,-25-72 160 0,0 0-160 0,24 54 160 16,-16-40-160-16,1-1 0 0,-1-2 144 0,1-3-144 16,1 1 144-16,2-3-144 0,0-3 192 0,-1 2-192 15,1-4 176-15,0-1-176 0,3-1 160 0,-1-4-160 16,0 2 128-16,1-6-128 0,3 0 0 0,1-4 144 16,3-5-144-16,-1 1 0 0,4-4 144 0,-3 1-144 0,1-4 0 15,0-1 0-15,-2 1 0 0,0-1 0 0,-3 3-160 0,-1 1-48 16,-3 2-16-16,-2 4 0 15,-2 0-336-15,-2 1-64 0,-1 3-16 0,0 1-12544 16,-4-1-2496-16</inkml:trace>
  <inkml:trace contextRef="#ctx1" brushRef="#br1" timeOffset="25285.9">19815 5971 15663 0,'-13'-5'1392'0,"0"4"-1120"0,5-1-272 0,2 2 0 0,2 2 944 0,-5-1 128 0,-10-1 16 0,-10 0 16 0,-10 0-864 0,-4 0-240 0,1 0 0 0,3 0 0 0,0 3 0 0,0-6 0 0,-1 3-144 0,1 0 144 16,0-3 0-16,3 0-128 0,1 0 128 0,2-3 0 0,-3-2 400 0,-3 0 144 16,-2-2 32-16,-1 2 0 0,-1 2 400 0,-2 0 96 15,-4 3 16-15,-4 1 0 0,-1 2-96 0,-3 2-16 16,-3-1 0-16,-2 1 0 0,3 4 688 0,-2 0 128 15,1 7 16-15,-1 0 16 16,0 4-1824-16,-3 1-352 0,2-1-80 0,5 0-16 0,5 0 896 0,-4 4 160 0,2 3 32 16,-2 4 16-16,0-1-32 0,1 1-16 15,-6 1 0-15,5-1 0 0,1 2-416 0,-1 0-64 0,0 2-128 16,-2-1 176-16,2 1 16 0,-1-3 16 0,2-3 0 16,2 1 0-16,4-2 192 0,0 4 48 0,4-1 0 0,-2 4 0 15,2 4-192-15,1-3-48 0,-1 5 0 0,1 0 0 16,0 2-208-16,2-3 144 0,1 1-144 0,0-1 128 15,1-1-128-15,2 2 0 0,-1 1 144 0,2 1-144 16,4-3 192-16,-1 3-48 0,2-2 0 0,2 3 0 16,1-1-144-16,1-3 0 0,2-1 144 0,3-2-144 15,0-3 0-15,3 4 0 0,0 0 0 0,2 2 0 16,1 3 0-16,-1 0 0 0,5 1 0 0,-1 2 128 16,1 0-128-16,0 1 176 0,-1 5-176 0,0-1 192 15,-3 2-192-15,3 1 160 0,-1 1-160 0,1 5 160 16,-1 1-160-16,3 0 192 0,0 1-192 0,1 0 192 0,2-4-64 15,1 2-128-15,4 1 192 0,0 0-64 0,2 5-128 0,1-2 0 16,1-1 144-16,0-2-144 0,2-1 0 0,0 0 144 16,3 1-144-16,-1 2 0 0,4 2 192 0,1-4-64 15,0-1 0-15,1-2-128 0,0-4 272 0,3-1-48 16,3 2-16-16,0 2 0 0,1-2-48 0,3 3-16 16,-20-55 0-16,40 104 0 0,-40-104-144 0,38 101 128 15,-38-101-128-15,40 100 128 0,-19-45-128 0,2 3 0 16,0-4 0-16,2-1 128 0,-1 0-128 0,-24-53 0 15,58 101 144-15,-58-101-144 0,65 102 160 0,-65-102-32 16,66 101-128-16,-66-101 192 0,72 91-64 0,-72-91 0 16,74 79-128-16,-74-79 192 0,83 74-64 0,-83-74 0 0,92 67-128 15,-92-67 192-15,94 61-64 0,-94-61-128 16,93 54 176-16,-93-54-176 0,91 46 144 0,-41-26-144 0,6 4 0 16,1-1 144-16,1-3-144 0,-1-2 0 0,-1-5 144 0,-1-1-144 15,0-1 128-15,6 4-128 0,2-1 128 16,2-2-128-16,-2-4 0 0,2 0 128 0,-2 0-128 0,1 0 0 15,-4-3 0-15,6-1 0 0,4 1 0 0,-2-2 0 16,-1-3 0-16,-1-3 0 0,-1 0 0 0,4 0 128 16,6-3-128-16,-3-2 0 0,-2 3 0 0,-1-5 0 15,0 4 0-15,2-2 128 0,1-1-128 0,-3 0 0 16,-1 2 0-16,-5-6 0 0,1 1 0 0,-1-1 128 16,3-2-128-16,-2 0 0 0,2-2 0 0,-3-2 0 15,-6-2 0-15,-2 1 0 0,-1-3 0 0,0 0 0 16,-1-1 0-16,1-2 144 0,1-2-144 0,-2 2 0 15,-5-1 144-15,1-3-144 0,2-5 0 0,-2 2 144 0,-1-1-144 16,0 0 160-16,-1 0-160 0,0-1 160 0,-2-3-160 16,-4 0 0-16,-2-2 144 0,-2 0-144 0,-3-2 0 0,0 1 0 15,0-3 0-15,-2 1 0 0,2-1 0 0,-2 2 0 16,-1-1 0-16,2-3 128 0,-4-3-128 0,1 2 144 16,-3-2-144-16,-1 4 160 0,-2 1-160 0,0-5 192 15,-1 2-192-15,1-1 192 0,-3 2-192 0,0-3 0 16,-2-3 0-16,-2 3 0 0,-1-1 0 0,0-3 0 15,-2-2 0-15,3 1 0 0,-2-3 0 0,-1 0 0 16,0-1 0-16,-1 2 0 0,-2 0 0 0,-1-1 0 16,0 2 128-16,-1 1-128 0,-4 2 0 0,-1 0 128 15,-1-2-128-15,-3 1 128 0,-1 4-128 0,-2-3 128 0,-1 3-128 16,-1 0 128-16,-4 2-128 0,0-2 0 16,-1-2 144-16,-1-1-144 0,-2 1 0 0,-1-2 128 0,0 1-128 0,-2-2 0 15,-3 6 0-15,1-5 128 0,-2 4-128 0,-2-3 0 16,-2 1 0-16,-1 1 0 0,0-4 0 0,-1 2 0 15,1 1 0-15,2 0 0 0,2 2 0 0,-3-2 0 16,3-1 0-16,-1 1 0 0,0 1 0 0,0 2 0 16,0 1 0-16,-1 4 0 0,-3 2 0 0,0 4 0 15,0 0 0-15,-3 1 0 0,-1 3 0 0,-1-2 0 16,-1 1 0-16,0 3 0 0,0-3 0 0,-3 0 128 16,0 4-128-16,-1-3 0 0,-1 0 0 0,1 3 0 15,-2-2 0-15,-2 0 0 0,-3 0 0 0,-1 0 0 0,-2 1 0 16,-1-4 0-16,1-3 0 0,-2 3-128 0,0-3 128 15,1 4 0-15,1 4-144 0,-1 0 144 0,-2 2 0 16,-2 3-144-16,4 5 144 0,-2-1 0 0,-2 0 0 0,-1 5 0 16,3-4 0-16,0 5 0 15,1 1 0-15,-4 2-128 0,-3 0 128 0,-3 7 0 0,2-2 0 0,-5 3 0 16,0 0-128-16,0 2 128 0,3 4-192 0,-4 4 32 16,-6 5 0-16,-2 4 0 15,-2 0-384-15,-2 4-80 0,2 3-16 0,-9 8 0 16,-1 8-576-16,-9 8-128 0</inkml:trace>
  <inkml:trace contextRef="#ctx1" brushRef="#br2" timeOffset="31829.12">25690 7110 16575 0,'-11'-6'1472'0,"1"5"-1168"0,2-1-304 0,3 0 0 0,1 2 896 0,-4-1 128 0,-8-2 32 0,-10-2 0 0,-7 1 272 0,-9 2 48 0,0 1 16 0,2 2 0 0,-1 5-176 0,-2 2-16 0,1 2-16 0,-5 1 0 16,-2 3 160-16,0 5 48 0,6 0 0 0,-3 3 0 15,2 4-432-15,-1-3-64 0,3 3-32 0,1-3 0 16,4 1-336-16,0-1-64 0,0 3-16 0,1 3 0 15,1 0-240-15,0 2-48 0,0 3-16 0,3 1 0 16,-2-1 0-16,1 6 0 0,3 5 0 0,1-3 0 16,4-1 96-16,1-1 16 0,2 3 0 0,-2-2 0 0,5 1-112 0,1 0-16 15,0 0 0-15,0 1 0 0,1 4-128 0,-1-3 128 16,3-1-128-16,1-1 128 0,2-4-128 0,0 1 192 16,4 0-192-16,1-1 192 0,4-1 16 0,2-1 16 15,2 0 0-15,2 2 0 0,-3-38-96 0,16 75 0 16,-16-75-128-16,27 71 192 0,-27-71-192 0,35 63 176 15,-35-63-176-15,43 58 160 0,-43-58-160 0,55 60 160 16,-55-60-160-16,80 66 160 0,-80-66-160 0,95 67 128 16,-95-67-128-16,100 61 128 0,-50-36-128 0,2-3 128 15,-1-1-128-15,1-3 128 0,3 3-128 0,-2-4 0 16,1-3 144-16,-3-2-144 0,0-2 0 0,-3-3 144 16,-1-1-144-16,3-1 0 0,5 3 208 0,3-5-64 0,0 2-16 15,1-5 0-15,-1-5 64 0,0 0 16 16,0-4 0-16,3 1 0 0,4-1-16 0,1-4-16 15,-3-3 0-15,-3-1 0 0,-1-6-48 0,-3 0-128 0,-2 0 192 0,-2-3-64 16,-1-2 0-16,-1-4-128 0,-4-1 192 0,-2 0-64 16,-1-3-128-16,-1-4 160 0,-2 0-160 0,0-2 160 15,-2 1-160-15,-2-3 160 0,-1 3-160 0,0-7 160 16,-3 1-32-16,-5-4-128 0,-2 4 192 0,-5-2-64 16,-2 4 0-16,-2 2 0 0,-4 0 0 0,-2 2 0 15,-2 1 32-15,-4-1 0 0,-1 1 0 0,-3-1 0 16,0-1 16-16,-2 1 0 0,-1 1 0 0,-2 3 0 15,0 1-48-15,-4-2 0 0,-1 3 0 0,-5-1 0 16,0-2-128-16,-4 1 160 0,-3-4-160 0,-3 1 160 0,1 2-160 0,-3 1 0 16,-2 1 0-16,-1-3 128 0,-3 2-128 15,-2-1 0-15,0 4 0 0,-2 2 0 0,0 1 0 0,0 5 0 16,-1-3 0-16,-3 5 0 0,-2 2-128 0,-3 2 128 16,-1 6 0-16,-4-3 0 0,-3 4 0 0,-3 1-144 15,-3 4 144-15,-3 0 0 0,-1 2-304 0,-2 4 48 16,-1 2 16-16,-2 2 0 15,-2 4-224-15,-2-1-48 0,1 3-16 0,3-1 0 16,1 1-240-16,0-5-32 0,6 6-16 0,1-4-12912 16,2 2-2592-16</inkml:trace>
  <inkml:trace contextRef="#ctx1" brushRef="#br2" timeOffset="49047.23">22140 7706 911 0,'-3'1'0'0,"-1"-1"0"0,2 2 0 0,1-2 0 0,1 0 176 0,-2 0-48 0,-1 2-128 0,-3-1 192 0,-1 4 32 0,-2-2 0 0,1 1 0 0,0-1 0 15,0-1-224-15,2-1 0 0,0-1 0 0,-1 2 0 16,2-2 160-16,0 0-16 0,1 0 0 0,0 1 0 16,1 2 688-16,0-3 128 0,0 2 16 0,0-1 16 15,1-1 96-15,-1 2 0 0,2 0 16 0,-1 0 0 0,0 0 224 0,0-2 32 16,1 3 16-16,-1-3 0 0,2 2 352 0,-1 2 64 16,1-2 0-16,1 0 16 0,2-1 48 0,0 4 0 15,4-2 0-15,1 0 0 0,2 2-432 0,4 0-80 16,0 1 0-16,3 0-16 0,3 1-160 0,4 1-16 15,3 1-16-15,5-1 0 0,3 3-496 16,4-3-112-16,2 1-16 0,2-4 0 0,-1 1-224 0,3-4-48 16,1 1-16-16,1 0 0 0,2-2-16 0,-1 2 0 15,-1 0 0-15,1 0 0 0,3 0-16 0,-5-1 0 16,-1-2 0-16,-4 0 0 0,1 2-64 0,-5-1 0 16,-2-1-128-16,-2 3 192 0,0 0-192 0,-4 2 0 15,-2-2 128-15,-2 0-128 0,-1-1 0 0,-4 2 0 0,-2-2 0 16,-2-1 0-16,-3 4 128 0,-3-5-128 15,0 1 0-15,-1-2 144 0,-2 1-144 0,-3-3 128 0,0 3-128 0,-3 0 128 16,-1 0-128-16,-1-2 0 0,-2 1 0 0,-1 1 0 16,-1-2 0-16,0 2 0 0,-3-4 0 0,0 2 0 15,1-1 0-15,-2 1-144 0,0-2 144 0,-1-1-208 32,-3 1-224-32,1-3-32 0,0 1-16 0,-1-1 0 0,-2 2-288 15,0-2-64-15,-1-1-16 0,-3 3 0 0,1-1-112 0,-2 1 0 16,-4-1-16-16,-2-1 0 0,-5 4-96 0,-1 0-16 0,-3 0 0 0,-2 1 0 15,-1 1 352-15,-2-3 64 0,-1 0 16 0,0 1 0 16,1-1 656-16,2 0 0 0,2-1 128 0,0 1 0 16,-2 4 1264-16,0-2 256 0,1 2 48 0,-1 0 16 15,2 0-1712-15,0-2-480 0,-1 1-32 16,2-3 0-16,2 3 784 0,3-1 160 0,2 0 16 0,4 1 16 0,1 1 144 0,2 0 32 16,6 0 0-16,-1-2 0 0,4 2-112 0,2-3-16 15,4 3 0-15,3-1 0 16,2-1-96-16,3 2-32 0,2-2 0 0,2-2 0 0,2 4 688 0,3-2 128 15,6-1 16-15,3 1 16 16,5 0-1728-16,6 0-336 16,6 0-80-16,7 2-16 0,5 0 928 0,4 2 0 0,2-2 192 0,3 0-16 0,3 2 16 0,0 0 0 15,5 3 0-15,-3 1 0 0,0-1 0 0,-3-2 0 16,-4 0 0-16,-5-1 0 0,-2 1-16 0,0 4 0 16,0-1 0-16,-4-1 0 0,0 3-32 0,-5-2 0 15,-3-3 0-15,-6 2 0 0,-2-2-16 0,-3 0 0 16,-3-1 0-16,-4-1 0 0,-2 3 800 0,-3-1 160 15,-3-3 16-15,-3 3 16 0,-2 0-848 0,-5-3-272 0,0 2 160 16,-2-1-160-16,-5-1 128 0,-2 2-128 0,-4-2 0 0,-5 2 128 16,-1-2-128-16,0 0 0 0,-6-2 0 15,0 0 128 1,-3-1-960-16,-2 0-192 0,-3-3-32 0,-3-1-16 0,1-1 752 0,-2 3 128 0,0-4 48 0,1 3 0 16,0 3-16-16,0-3 0 0,-3 4 0 0,1 2 0 15,0 2 160-15,2-2-192 0,1 4 192 0,2-2-192 16,0 1 192-16,3-1-128 0,1 2 128 0,3-1-128 15,3-1-48-15,3 4 0 0,0-1 0 0,1 1 0 16,5 1 48-16,1-4 0 0,2 3 0 0,1-1 0 16,3-1-32-16,3 0 0 0,3-1 0 0,1 0 0 15,3-2-272-15,2 1-48 0,4 0-16 0,2-1 0 16,5 1-48-16,3-2-16 0,2 4 0 16,6-2 0-16,1 1 48 0,7 0 0 0,2 1 0 0,2-2 0 15,2 2-448-15,3-2-96 0,3-1-16 0,-1 1 0 16,0-2-80-16,1 3-32 0,1 0 0 0,-1 0-7520 15,-1 2-1488-15</inkml:trace>
  <inkml:trace contextRef="#ctx1" brushRef="#br2" timeOffset="50005.74">23018 7418 26719 0,'-13'-9'1184'0,"7"6"240"0,0 0-1136 0,3 1-288 0,0-1 0 0,2 3 0 0,1 0 1280 0,-2 0 208 0,0 0 48 0,0 0 0 0,-1 0-384 0,3 3-80 0,3 0-16 0,1 2 0 0,4 2-400 0,1 2-80 15,2 1 0-15,1 2-16 0,6 3 32 0,-18-15 16 16,0 0 0-16,62 61 0 0,-62-61-208 0,53 49-32 15,-53-49-16-15,55 53 0 0,-55-53-144 0,57 47-16 16,-57-47-16-16,56 40 0 16,-56-40-48-16,56 31 0 0,-26-18 0 0,-3 0 0 0,-2-1 0 0,-1 1 0 15,2-2 0-15,-4 2 0 0,-1 0-128 0,-2 1 128 16,0-3-128-16,-4-2 128 0,-3 0-128 0,-1 0 0 16,-2-4 144-16,-1-2-144 0,-3 3 128 0,-2-6-128 15,-3 2 160-15,-1-2-160 0,-4 0 176 0,-3-2-176 16,-2-1 192-16,-2-1-192 0,-2-1 224 0,-5-3-64 0,-1-4-16 15,-4 1 0-15,0 0-144 0,-3-4 160 0,-3-3-160 16,-2 0 160-16,0-2-160 0,-2 3 0 0,-1-2 144 0,2-5-144 16,-3 1 0-16,2-3 128 0,2 3-128 0,0 0 0 15,5 4 0-15,0 3 0 0,3-1 0 0,2 3 0 16,2 3 0-16,1 2 0 0,3 1 0 0,0-2 0 16,4 4 0-16,-2 1 0 0,4-1 0 15,3 3 0-15,1 1 0 0,1 1 0 0,2-2 0 0,1 3 0 16,1 0 0-16,1 3 0 0,0-2 0 0,2 1 0 15,1 1 0-15,3 3 0 0,1-1 0 0,2 3 0 16,1 0 0-16,2 3 0 0,2 0 0 0,2 4 0 16,1-1 0-16,-1 3 0 0,-16-17 0 0,0 0 0 15,64 58 0-15,-64-58 0 0,0 0 0 0,72 69 0 16,-72-69 0-16,55 46 0 0,-55-46 0 0,52 41 0 16,-52-41 0-16,0 0 0 0,71 56 0 0,-71-56 0 0,0 0 0 15,67 49 0-15,-67-49 0 0,0 0 0 0,58 38 0 0,-40-27 0 16,1 2 0-16,-5-2 0 0,1-2 0 0,-2 0 0 15,-2-4 0-15,-1 3 0 0,0-2 0 16,-2-3 0-16,-1 0 0 0,-3 1 0 0,1-1 0 16,-2-1 0-16,-1-2 0 0,-1 2 0 0,-1-2 0 0,-2 0 0 15,1 0 0-15,-2-2 128 0,-2 2-128 0,0-2 0 16,-2 1 0-16,-1-1 0 0,-1-2 0 0,0 3 0 16,-1-1 0-16,0 0 0 0,-1 1 0 0,-1-2 0 15,0 1 0-15,-3 2 0 0,1-1 0 0,-4 1 0 16,1 0 0-16,-4 1 0 0,1-1 0 0,-1 2 0 15,-3 2 0-15,1-2 0 0,0 1 0 0,-2 4 144 16,0-2-144-16,0 0 0 0,-1 1 128 0,2 0-128 16,-1 0 0-16,4-3 0 0,1 3 0 0,-1-1 0 0,2 1 0 0,-1-3 0 15,5-1-208-15,0-1-112 0,3 2 0 0,0-3-16 32,2 0-768-32,1 2-160 0</inkml:trace>
  <inkml:trace contextRef="#ctx1" brushRef="#br3" timeOffset="58571.45">13921 12040 15663 0,'-18'-3'1392'0,"1"-1"-1120"0,6 4-272 0,3-4 0 0,0 2 560 0,-7-2 48 0,-13-2 16 0,-18-3 0 0,-11-2 240 0,-7-2 48 0,0 4 16 0,5-4 0 16,5 5-368-16,2 2-80 0,3-2-16 0,0 3 0 15,2-1 400-15,-3-2 80 0,-3 5 16 0,0-3 0 16,2 2 160-16,-3-3 32 0,0-1 16 0,-5 1 0 16,-2 0 96-16,2-2 16 0,-1 3 0 0,-2 3 0 15,-3 3-512-15,-6 0-80 0,2 0-32 0,0 0 0 16,4 0-160-16,0 6-48 0,0 0 0 0,0 3 0 16,-2 0-48-16,0 2-16 0,0-3 0 0,6 1 0 15,2 3-112-15,0 3-16 0,-2 0-16 0,-1 1 0 16,0-2-64-16,-1 1-16 0,1-1 0 0,1 4 0 0,2-1-160 15,0 0 0-15,1 0 144 0,-2 0-144 0,1 0 0 0,2-4 0 16,4 0 0-16,2-4 128 0,2 3-128 0,3-5 0 16,3 1 0-16,4-2 0 0,3 1 160 0,3 0 16 15,1-1 0-15,3 2 0 0,4-1-176 0,0 1 160 16,4 1-160-16,1 1 160 0,5-1-160 0,1 0 0 16,3 2 0-16,1-1 0 0,2-2 0 0,3 1 0 15,0 1 0-15,4-1 0 0,1 1 0 0,2 1 0 16,2-2 0-16,1 4 0 0,2-1 0 0,-2 1 0 15,5 2 0-15,-1 0 0 0,1 0 0 0,2 0 0 16,2-1 0-16,0 3 0 0,-14-17 0 0,0 0 0 16,56 49 0-16,-56-49 0 0,0 0 0 0,68 55 0 15,-68-55 0-15,0 0 0 0,72 55 0 0,-72-55 0 16,0 0 0-16,77 51 128 0,-77-51-128 0,0 0 0 16,85 53 0-16,-85-53 0 0,59 36 0 0,-59-36 0 15,63 40 0-15,-63-40 0 0,72 42 0 0,-72-42 0 0,70 43 128 16,-70-43-128-16,68 38 0 0,-68-38 0 0,71 36 0 0,-71-36 0 15,70 27 0-15,-70-27 160 0,77 25-160 0,-77-25 160 16,85 18-160-16,-85-18 192 0,88 14-192 0,-88-14 192 16,86 9-192-16,-42-7 128 0,1 1-128 0,2-2 128 15,0 3-128-15,3 0 128 0,4 1-128 0,-3 2 128 16,0-4-128-16,-2 0 0 0,-1 2 0 0,1-2 0 16,1 3 0-16,-50-6 128 0,103 14-128 0,-50-6 0 15,-53-8 0-15,103 16 0 0,-53-13 128 0,-2 3-128 16,1-4 0-16,1 3 0 0,3 1 0 0,1-3 0 0,1 5 0 15,-4-5 128-15,0 1-128 0,-2-1 0 0,-1 0 0 16,1 2 0-16,1-2 128 0,0 3-128 0,3-1 0 0,-2 1 0 16,-1-3 144-16,0-1-144 0,0-2 128 0,-1-2-128 15,0 1 128-15,2-1-128 0,4-1 128 0,0-2-128 16,1-1 160-16,0 0-160 0,-2-5 144 0,-3 4-144 16,1-1 128-16,2 3-128 0,-1-1 0 0,2 3 0 15,-2 1 128-15,-1-2-128 0,-5 1 0 0,-1-2 0 16,-1 2 0-16,-1 3 0 0,-2-2 0 0,-1 2 0 15,1 2 0-15,-2-2 0 0,-1-2 0 0,-39 2 0 16,71-5 0-16,-39 2 0 0,-2 0 0 0,0-3 0 16,-1 1 0-16,-2-3 0 0,1-1 0 0,-3-2 0 15,-1-1 0-15,-1 0 0 0,0-2 0 0,-1-6 160 16,-2 2-160-16,-1-2 160 0,-4-2-160 0,0-2 192 16,-3 1-192-16,-2 1 192 0,-2-2-192 0,-3 1 160 0,0 3-160 0,-3-6 160 15,-2 4-32-15,-2-5 0 0,-2 4 0 0,-2-4 0 16,-1-1 16-16,-1-1 0 0,-2 0 0 0,-1 0 0 15,0-3-144-15,-4-1 0 0,0 0 144 0,-3 2-144 16,0 0 0-16,-3 1 0 0,0 2 0 16,-2-1 0-16,-1 1 0 0,-2 2 0 0,-2-4 0 0,-5 2 128 15,2-2-128-15,-3 0 0 0,-1-3 0 0,-2-1 128 16,-2 3-128-16,0-2 0 0,1 4 0 0,1 0 128 16,-1 4-128-16,-4-1 0 0,-5 3 0 0,-2 2 0 15,-1 4 0-15,-5 1 0 0,-5 3 0 0,-3 2 0 16,-4 2 0-16,-2 1-240 0,-1 5 64 0,-3 3 16 15,1 7-320-15,-4 0-64 0,-1 5-16 0,-2 9 0 16,2 4-448-16,-7 10-80 0</inkml:trace>
  <inkml:trace contextRef="#ctx1" brushRef="#br3" timeOffset="73578.95">14991 13415 23039 0,'-7'-3'2048'0,"0"1"-1648"0,4 0-400 0,1 0 0 0,-1 2 1664 0,-1 0 240 0,-5-3 48 0,-5 0 16 0,-7-3-432 0,-4 4-96 0,-3 1-16 0,1 1 0 0,2 1-512 0,1 4-96 15,1 1-32-15,0 3 0 0,-2 0-320 0,0 4-64 16,-3 2-16-16,1 3 0 0,0-2-32 0,2 2-16 16,-1 2 0-16,3-2 0 0,2-1-160 0,2 1-48 15,0-2 0-15,0 1 0 0,1-1-128 0,2 0 0 16,2-1 0-16,-1 0 0 0,4 2 0 0,1 0 0 15,0 1 0-15,4-4 0 0,0 1 0 0,2 0 0 16,1 1 0-16,2-2 0 0,2 1 0 0,3-3 0 16,1 1 0-16,2 0 0 0,3-2 0 0,0 1 0 15,3-4-128-15,-13-8 128 0,0 0-160 0,0 0 160 16,77 23-208-16,-77-23 80 0,0 0 128 0,75 8 0 0,-45-10 0 16,1 1 0-16,5-4 0 0,-1 0 144 0,0-1-144 15,1 0 160-15,-1 0-160 0,-3-2 160 0,1 1-160 0,-1 1 160 16,0-4-160-16,0-2 0 0,0 2 144 0,0-2-144 15,-1-1 160-15,-2 2-32 0,1 2-128 0,-4 0 192 16,0-2-32-16,-3 2-16 0,-1-2 0 0,-4-1 0 16,-1 4 32-16,-2-5 0 0,-3 4 0 0,-2-2 0 15,0 0-16-15,1 0 0 0,-3-3 0 0,-2 1 0 16,-2 0-160-16,-3 2 160 0,-2-3-160 0,-2 3 160 16,-3 0-160-16,-1-2 0 0,-6-1 0 0,1 3 0 15,-2-2 0-15,-5-2 128 0,-1-2-128 0,-4 2 0 16,-1-2 0-16,-2 2 0 0,-2 0 0 0,-1 2 0 15,2 2-432-15,0-1-16 0,0 3 0 0,2 0 0 16,-1 3-672-16,-1 3-144 0,-1 1-16 0,-1 2-16144 16</inkml:trace>
  <inkml:trace contextRef="#ctx1" brushRef="#br3" timeOffset="73999.52">14426 13773 25791 0,'-4'0'1152'0,"-1"0"224"0,3 0-1104 0,0 2-272 0,1-2 0 0,1 2 0 0,-1-1 1152 0,-2 4 192 0,1-2 16 0,-1 6 16 0,-2 0 128 0,2 1 32 0,0 2 0 0,-1 1 0 0,2 1-576 0,0 4-128 0,1-1 0 0,1 5-16 0,-1 2-432 0,1 1-96 16,0 5-16-16,0-2 0 0,0 4-96 0,-2-1-32 16,2 2 0-16,0-5 0 0,2 0-144 0,-1 2 0 15,1-2 0-15,1 1 0 16,2 0-816-16,-1-3-192 0,2-2-32 0,0 1-16000 16</inkml:trace>
  <inkml:trace contextRef="#ctx1" brushRef="#br3" timeOffset="74478.66">15324 13648 17503 0,'0'-3'1552'0,"0"1"-1232"0,1 2-320 0,0 0 0 0,-1 0 1616 0,1 0 272 0,0-1 48 0,1-2 16 0,2 3 224 0,-2 0 32 0,2 4 16 0,1 0 0 0,-4 5-480 0,0 3-80 0,0 3-32 0,-2 5 0 0,-1 5-912 0,-3 2-176 16,1 8-32-16,-2-1-16 0,1 3-176 0,-3 1-48 15,-1 3 0-15,1-3 0 0,0-5-112 0,1-1-32 16,0 1 0-16,2-3 0 0,2-1-128 0,0-2 0 16,-1-2 0-16,3-3 0 15,0-1-384-15,-1-3-176 0,1 1-16 0,1-3-17376 0</inkml:trace>
  <inkml:trace contextRef="#ctx1" brushRef="#br3" timeOffset="74951.12">14441 14400 16575 0,'-2'3'736'0,"2"-3"160"0,0 2-720 0,2-1-176 15,-1-1 0-15,0 3 0 0,2-3 1232 0,3 3 224 16,4-1 32-16,5 1 16 0,-15-3-96 0,0 0-32 16,66 3 0-16,-66-3 0 0,58-2 96 0,-58 2 0 15,70-6 16-15,-70 6 0 0,79-11 32 0,-41 5 0 16,0 1 0-16,-1-2 0 0,-2 0-432 0,1 0-96 16,-1 0-16-16,3-1 0 0,1-1-576 0,-1-1-112 0,1 2-32 0,-1 1 0 15,-38 7-256-15,67-9 160 0,-37 3-160 0,-4 1 128 16,-1 1-128-16,-3-1 0 0,1-1 0 0,-4-1 0 15,-2 4-192-15,1-2-32 0,-3-1 0 0,-1-2-12192 16,2 3-2448-16</inkml:trace>
  <inkml:trace contextRef="#ctx1" brushRef="#br3" timeOffset="75759.23">16244 13406 14735 0,'-6'0'1312'0,"0"-3"-1056"0,1 3-256 0,0-1 0 0,3 1 3120 0,0 0 560 0,-2-2 112 0,-3 2 32 0,-5 0-1280 0,-4-2-256 0,-5 2-48 0,-2 2-16 0,0 4-944 0,-4-2-192 0,0 4-48 0,0-2 0 16,-3 2-592-16,2 3-112 0,-1-2-16 0,3 3-16 0,-1 0-160 0,4 1-16 16,1-1-128-16,2 3 192 15,1 1-192-15,-1-1 144 0,3-1-144 0,3 4 128 16,-1-1-128-16,3 0 0 0,2 0 0 0,2-2 0 0,0 3 0 16,3-1 0-16,2-2 0 0,2 2 0 0,2-3 0 0,3 3 0 15,1 1 0-15,3-1 0 0,2 0 0 0,-10-17 0 16,0 0 0-16,44 44 0 0,-44-44 0 0,0 0 0 15,62 37 0-15,-62-37 0 0,0 0 0 0,72 25 0 16,-72-25 0-16,55 9 128 0,-55-9-128 0,62 0 192 16,-62 0-192-16,63-3 192 0,-34-2-64 0,-1-2 0 15,0 0 0-15,0-2 0 0,-1 1-128 0,-1-4 128 16,0 3-128-16,-1-6 128 0,-1 2 0 0,-2-3-128 16,0 0 192-16,0 1-64 0,-3-3 144 0,0 2 32 15,-5 1 0-15,1-3 0 0,-3 2-80 0,-1-1-16 16,-2-1 0-16,-1 0 0 0,-2 2-208 0,-3-2 176 0,-2 1-176 0,-2 0 160 15,-3 2-160-15,-1-2 0 0,-4 3 0 16,-3-4 0-16,-3 3 0 0,-3 1 0 0,-1 0 0 0,-4 1 0 16,-1 2-416-16,-4 0 32 0,2 0 16 0,-4 3 0 31,0 1-288-31,0 2-64 0,-1 5-16 0,0 0 0 16,-1 2-1520-16,-1 4-304 0</inkml:trace>
  <inkml:trace contextRef="#ctx1" brushRef="#br3" timeOffset="76107.09">15715 13799 23951 0,'-2'-2'2128'0,"0"0"-1696"0,1 2-432 0,2 0 0 0,-1 0 2752 0,0 0 480 0,0-2 96 0,-1 2 0 0,1 0-1984 0,0 0-416 0,0 2-80 0,-1 4-16 0,1 2-400 0,-1 2-96 16,0 4-16-16,-2 3 0 0,1 2-32 0,-1 3-16 15,1 6 0-15,0 1 0 0,1 1-272 0,1 0 160 0,0 2-160 0,1-3 128 16,2 0-128-16,1 0 0 0,1-6 0 0,0 2 0 16,4-4-256-16,2 1-64 0,0-2-32 15,-11-20 0 1,0 0-1888-16,43 47-384 0</inkml:trace>
  <inkml:trace contextRef="#ctx1" brushRef="#br3" timeOffset="76429.03">16410 13657 17503 0,'4'-7'768'0,"-2"2"176"0,1 2-752 0,-1-2-192 0,1 5 0 0,-2-1 0 0,1-1 1296 0,1 2 240 16,3-3 32-16,2 0 16 0,0 5 768 0,-2 2 144 16,0 5 48-16,0 2 0 0,-2 4-624 0,-2 2-112 15,-2 5-16-15,0 2-16 0,-1 5-896 0,-3 3-176 16,0 2-48-16,1 5 0 0,-2 3-448 0,0-5-80 16,1 1-128-16,1-6 176 0,1-1-176 0,0-3 0 15,-1-4 0-15,3-2 0 0,0-1 0 0,0-4 0 16,0 0 0-16,0-2 0 15,0-1-784-15,-1-3-96 0,1 0-16 0,-1-1-16576 0</inkml:trace>
  <inkml:trace contextRef="#ctx1" brushRef="#br3" timeOffset="76774.27">15788 14343 36863 0,'-2'11'1632'0,"2"-2"336"0,2-3-1584 0,1-1-384 15,2-3 0-15,-1 2 0 0,-2-4 384 0,11 3-16 16,-13-3 0-16,0 0 0 0,82 23 80 0,-82-23 0 16,75 6 16-16,-75-6 0 0,75-7 128 0,-38 0 32 15,0-2 0-15,-4-2 0 0,2 2-240 0,-2 0-32 16,-3 3-16-16,0-3 0 0,-1 1-336 0,-1-2 128 16,1 2-128-16,-2-2 0 15,0 3-256-15,-1-3-128 0,0 1-32 0,-1-1-12192 16,1 1-2448-16</inkml:trace>
  <inkml:trace contextRef="#ctx1" brushRef="#br3" timeOffset="99632.34">13711 14720 12895 0,'-5'-1'1152'0,"0"1"-928"0,2 0-224 0,1 0 0 0,2 1 896 0,-1-1 128 0,-1 0 16 0,0 3 16 0,-2 0 1152 0,-1 3 224 0,0-1 64 0,0 2 0 0,2-2-672 0,0 1-128 0,0 2-32 0,2-2 0 0,1 2-928 0,-1 0-192 0,2 2-32 0,-1-1-16 0,2 2 0 0,2 3 0 15,1 1 0-15,3 0 0 0,3-1 208 0,3 3 32 16,1 1 16-16,3-2 0 0,-18-16-112 0,0 0 0 0,77 58-16 16,-77-58 0-16,61 38-304 0,-61-38-64 0,65 29-16 0,-65-29 0 15,70 18-240-15,-70-18 128 0,79 8-128 0,-79-8 0 16,91-6 192-16,-43-3-64 0,1-2-128 0,0-5 192 16,-1-4 0-16,0-3 0 0,-2-2 0 0,3-1 0 15,0-2-32-15,-2 1-16 0,1-1 0 0,-5 2 0 16,-2 0-144-16,-6 3 128 0,-6-1-128 0,-2 3 128 15,-5 0-128-15,1 4 0 0,-4 1 144 0,-3 0-144 16,0 4 0-16,-5 0 144 0,0 0-144 0,-3 3 0 16,-1-2 0-16,-2 3 0 0,-1 0 0 0,-2-1 0 15,1 3-240-15,-4-1-144 0,-1 2-48 0,0-1 0 16,-2 3-1536-16,0-2-304 0,-1 2-64 0,0 3-13920 16</inkml:trace>
  <inkml:trace contextRef="#ctx1" brushRef="#br3" timeOffset="100152.29">14802 14610 19343 0,'-6'0'848'0,"1"0"192"0,1 0-832 0,2 0-208 0,0 0 0 0,1 0 0 0,0 1 1344 0,-1 2 208 0,-2-1 48 0,0-1 16 0,0 3 272 0,2 0 48 0,-1-1 16 0,2-1 0 0,2 1-464 0,2-2-80 0,0-1-32 0,3-1 0 0,2-2-512 0,0 1-96 0,2 1-32 0,0-3 0 0,1 0-288 0,3 2-64 16,-1-4-16-16,0 3 0 0,2-3-144 0,0 3-32 15,-1 1 0-15,-1-1 0 0,3 3-192 0,-2 0 144 16,0 0-144-16,-1 3 128 0,-1 2-128 0,-2 1 0 16,0 2 0-16,0 1 0 0,-2-4 0 0,0 5 128 15,0 4-128-15,-2-2 0 0,0 4 128 0,-2-1-128 16,0 0 0-16,-3 1 128 0,0 2-128 0,-3-1 0 16,0 1 0-16,-3-1 0 0,1 0-208 0,-3 1-32 15,0 0 0-15,-2 1-12160 16,2-1-2432-16</inkml:trace>
  <inkml:trace contextRef="#ctx1" brushRef="#br3" timeOffset="100986.84">13476 15046 20271 0,'-1'3'1792'0,"1"-3"-1424"0,0 2-368 0,0-1 0 0,1 1 976 0,-1 1 128 0,3 0 32 0,-1 4 0 0,2 4 176 0,3 6 32 0,3 0 16 0,2 2 0 0,3 4-480 0,1 1-112 0,7 6 0 0,-2 0-16 15,4 6-320-15,3 2-64 0,6 1-16 0,1 1 0 16,3-2 64-16,-38-38 16 0,85 74 0 0,-85-74 0 16,85 65 32-16,-85-65 16 0,95 58 0 0,-95-58 0 15,111 54-48-15,-111-54-16 0,124 46 0 0,-124-46 0 0,121 28 0 16,-58-25 0-16,0-5 0 0,5-5 0 0,3-6 96 0,1-2 0 15,3-2 16-15,-2-7 0 0,0-5-96 0,7-2-32 16,5-6 0-16,-4-2 0 0,-2-1-32 0,-4-2-16 16,1-4 0-16,-4-1 0 0,3 4-32 0,-10 0-16 15,-4 2 0-15,-8-2 0 0,-3 4-80 0,-3-4-16 16,-2-1 0-16,0 0 0 0,0 2-32 0,-6 0-16 16,-2 6 0-16,-7-5 0 0,-4 6-32 0,-6 4-128 15,-4-1 192-15,-6 5-64 0,-2 2-128 0,-4 3 0 16,-2 1 0-16,-3 4 0 0,-1 2-144 0,-3 1-64 15,0 0-16-15,-2 1 0 16,-1 2-304-16,-1 0-64 0,-1 0-16 0,3 2 0 16,-1 2-32-16,0 0-16 0,1 1 0 0,2 2 0 15,0-1-1280-15,1 2-256 0,2 1-48 0,-3 2-14000 0</inkml:trace>
  <inkml:trace contextRef="#ctx1" brushRef="#br3" timeOffset="101515.99">15759 14660 17503 0,'-5'3'1552'0,"0"0"-1232"0,2-1-320 0,1-2 0 0,2 2 2496 0,-2 0 448 0,-2 0 96 0,-3 3 16 0,2 3-384 0,-1 0-80 0,4-5-16 0,3 2 0 0,3-4-1344 0,3-2-272 15,3-2-48-15,4-2-16 0,2-3-464 0,2-2-112 16,3-1 0-16,1-1-16 0,3-2 80 0,-2 1 0 0,3-3 16 0,2 4 0 16,-2-2 48-16,2-1 0 15,1 4 0-15,-2-1 0 0,1 0-128 0,-4 2 0 16,0 1-16-16,-3 0 0 0,0 5-128 0,-2 2-32 0,-2 2 0 15,-4 0 0-15,1 3-144 0,-4 5 0 0,-1 1 144 0,-2 5-144 16,-3 1 0-16,-1 3 144 0,-2 8-144 0,-3 1 0 16,-1 3 144-16,0 2-144 0,-3 2 0 0,1 1 144 15,-1-1-144-15,1-2 0 0,1-3 0 0,2-3 128 16,1-3-128-16,2-6 0 0,1 0 0 0,2-5 0 16,2 0 0-16,1-4 240 0</inkml:trace>
  <inkml:trace contextRef="#ctx1" brushRef="#br2" timeOffset="126820.34">10697 15808 14735 0,'-27'-2'1312'0,"8"2"-1056"0,2 0-256 0,2 0 0 0,7 0 512 0,3 0 64 0,-5 0 0 0,-7 0 0 0,-10 2 1056 0,-7 0 224 0,-4 0 32 0,-1 0 16 0,1 2-432 0,3-1-96 16,3 0-16-16,1-1 0 0,3 1-400 0,-2 1-64 15,-1-2-32-15,2 1 0 0,-1 1-144 0,2-2-16 16,4 4-16-16,1-1 0 0,4 1 16 0,1 3 0 16,1-3 0-16,-1 3 0 0,4 1-64 0,-2-1-16 0,0 0 0 0,1 3 0 15,2-1-272-15,-1 3-48 16,1-2-16-16,2 0 0 0,2-3-32 0,1 2-16 0,0 0 0 0,1 1 0 16,2 0-112-16,-2 1-128 0,4-1 176 0,-3 2-176 15,4-1 128-15,0 3-128 0,1-4 0 0,1 4 0 16,1-3 0-16,0 0 0 0,1 2 0 0,2 0 0 15,-2 0 0-15,1 2 0 0,-1-2 0 0,2 2 0 16,-1 0 0-16,-1 0 0 0,2 0 0 0,-2 1 0 16,0 2 0-16,0 0 0 0,0 2 0 0,0 2 0 15,0-1 0-15,0 0 0 0,0 3 160 0,1-3-160 0,0 0 128 16,0 0-128-16,1-3 128 0,-1 0-128 0,1 0 0 0,0-2 128 16,2 0-128-16,-1-4 0 0,1 1 0 15,0-2 0-15,2 2 128 0,-1-3-128 0,1-1 0 0,0-2 0 16,1 2 0-16,0 1 128 0,3-1-128 0,-2 3 0 15,3-2 0-15,-1-2 0 0,-1 1 0 0,1-1 0 16,1-1 128-16,1 0-128 0,-1 1 0 0,1-2 0 16,0 1 0-16,-2-1 128 0,2-3-128 0,-1 2 0 15,2 4 0-15,-2-2 128 0,1 0-128 0,1 2 0 16,-1 0 0-16,0-2 0 0,-2 3 0 0,0-1 128 16,0 0-128-16,1 3 0 0,-1-1 128 0,0-2-128 15,3 0 128-15,-3 1-128 0,1-4 144 0,1 1-144 16,0 0 160-16,1-1-160 0,0-2 160 0,2-1-160 15,-2-1 160-15,2 1-160 0,2-2 128 0,0 3-128 16,-1-3 0-16,3 1 144 0,0-1-144 0,1 1 0 0,-22-4 0 16,0 0 0-16,71 13 0 0,-71-13 0 0,0 0 128 0,71 16-128 15,-71-16 0-15,0 0 0 0,69 15 0 16,-69-15 0-16,0 0 0 0,70 12 0 0,-70-12 0 0,0 0 0 16,79 11 0-16,-79-11 0 0,0 0 128 0,88 11-128 15,-88-11 0-15,0 0 0 0,97 9 0 0,-97-9 128 16,0 0-128-16,86-3 0 0,-86 3 0 0,0 0 0 15,80-1 0-15,-80 1 0 0,0 0 128 0,83 1-128 16,-83-1 0-16,0 0 0 0,87 10 0 0,-87-10 0 16,0 0 0-16,94 10 128 0,-94-10-128 0,0 0 0 15,90 7 144-15,-90-7-144 0,0 0 160 0,90 2-160 16,-90-2 128-16,67 0-128 0,-67 0 0 0,69 3 144 0,-69-3-144 16,76 5 0-16,-76-5 0 0,80 5 0 0,-80-5 0 15,79 1 0-15,-79-1 0 0,77 0 0 0,-77 0 0 0,79-5 0 16,-79 5 0-16,84-7 0 0,-84 7 0 0,88-8 0 15,-88 8 0-15,89-7 0 0,-89 7 0 0,84-13 0 16,-84 13 0-16,85-10 0 0,-85 10 0 0,90-4 0 16,-90 4 128-16,92-1-128 0,-92 1 0 0,91 1 0 15,-91-1 0-15,83 2 128 0,-83-2-128 0,80 2 0 16,-80-2 144-16,85 6-144 0,-85-6 0 0,94 8 0 16,-94-8 0-16,98 9 128 0,-98-9-128 0,92 4 0 15,-92-4 0-15,92 3 0 0,-92-3 0 0,101 3 128 16,-101-3-128-16,111 1 0 0,-111-1 0 0,108 0 144 15,-108 0-144-15,102-6 0 0,-102 6 144 0,104-7-144 16,-104 7 0-16,110-11 144 0,-110 11-144 0,104-12 160 0,-104 12-160 16,96-14 160-16,-96 14-160 0,94-12 0 15,-94 12 144-15,94-5-144 0,-94 5 0 0,93 0 0 0,-93 0 0 0,83 3 128 16,-83-3-128-16,73 4 0 0,-73-4 0 0,69 2 128 16,-69-2-128-16,67 0 0 0,-67 0 128 0,64 0-128 15,-64 0 0-15,63-4 0 0,-63 4 0 0,57-11 128 16,-32 2-128-16,-5 3 0 0,0-4 0 0,-3-1 0 31,-4 1-608-31,-2-5-96 0,-2 1 0 0,-6-6-19168 0</inkml:trace>
  <inkml:trace contextRef="#ctx1" brushRef="#br2" timeOffset="128539.95">11007 15746 15663 0,'-1'0'1392'0,"-1"0"-1120"0,4 0-272 0,-1 0 0 0,0 0 832 0,0 0 96 0,1 0 32 0,1 0 0 0,4 3 240 0,2-3 48 0,3 5 16 0,1-4 0 15,0 3-368-15,3 0-64 0,1 0 0 0,1 1-16 16,2 0-32-16,0 1 0 0,0 0 0 0,-20-6 0 16,0 0-80-16,66 21-32 0,-66-21 0 0,0 0 0 15,72 22-176-15,-72-22-48 0,0 0 0 0,95 21 0 16,-95-21 16-16,77 20 0 0,-77-20 0 0,86 14 0 0,-86-14 144 15,85 9 32-15,-85-9 0 0,85 5 0 0,-85-5-128 0,92 1-32 16,-92-1 0-16,99-1 0 0,-99 1-96 0,103-2 0 16,-103 2-16-16,97-9 0 0,-97 9-112 0,92-12 0 15,-92 12-16-15,96-15 0 0,-96 15-80 0,103-13-16 16,-103 13 0-16,101-12 0 0,-101 12-144 0,91-14 192 16,-91 14-192-16,89-9 192 0,-89 9-192 0,94-5 128 15,-94 5-128-15,95 2 128 0,-95-2-128 0,93 6 0 16,-93-6 144-16,81 3-144 0,-81-3 0 0,75 3 0 15,-75-3 0-15,87 3 128 0,-87-3-128 0,93 5 0 16,-93-5 0-16,91-3 0 0,-91 3 0 0,88-5 144 16,-88 5-144-16,82-10 0 0,-82 10 176 0,91-10-176 15,-91 10 160-15,96-6-160 0,-96 6 176 0,90-6-176 0,-90 6 192 16,80-6-192-16,-80 6 192 0,79-6-192 0,-79 6 192 16,78-5-192-16,-78 5 160 0,79-3-160 0,-79 3 128 15,77-5-128-15,-77 5 128 0,70-4-128 0,-70 4 0 16,62-2 128-16,-62 2-128 0,58-4 128 0,-58 4-128 0,0 0 128 15,87 0-128-15,-87 0 128 0,0 0-128 0,87 4 128 16,-87-4-128-16,0 0 128 0,85 5-128 0,-85-5 128 16,0 0-128-16,74 6 0 0,-74-6 144 0,0 0-144 15,65 6 0-15,-65-6 144 0,0 0-144 0,65 2 0 16,-65-2 128-16,0 0-128 0,0 0 0 0,82 9 0 16,-82-9 128-16,0 0-128 0,63 12 0 0,-63-12 0 15,0 0 0-15,0 0 0 0,80 21 0 0,-80-21 0 0,0 0 0 16,0 0 0-16,65 20 0 0,-53-15 0 0,0 1 0 15,0-1 0-15,0 1 0 0,-1 3 0 16,0-4 128-16,-1 1-128 0,0 1 0 0,0 1 0 0,0-3 0 0,0 3 0 16,-1 0 0-16,1-1 0 0,1 0 128 15,-1 1-128-15,-1 1 0 0,2-1 0 0,-1 1 144 0,3 1-144 16,-3-3 0-16,1 5 144 0,0-1-144 0,2 0 0 16,1 2 0-16,-2 1 0 0,1 0 0 0,-1 2 0 15,2-3 0-15,-3 4 0 0,1-3 0 0,0 2 0 16,0-1 0-16,-3 0 0 0,1 0 0 0,-3 0 0 15,1-1 0-15,1 0 0 0,-2 1 0 0,-2 0 0 16,0-2 128-16,-1 5-128 0,0-1 0 0,-1-1 0 16,0 3 0-16,-1 1 0 0,0 4 128 0,-2-4-128 15,0 2 128-15,-2 1-128 0,0 0 128 0,-1 1-128 16,-2 2 128-16,0 2-128 0,-1-3 144 0,0 2-144 16,-1-1 160-16,-1 2-160 0,4-2 160 0,-2 1-160 0,1-2 160 15,0-1-160-15,0 0 144 0,-1-1-144 0,1-2 128 0,0-2-128 16,0 1 128-16,-1-5-128 0,0 1 128 0,1-4-128 15,-1 1 160-15,-1 0-160 0,1 1 192 16,-1-3-192-16,1-2 176 0,0 2-176 0,0-2 160 0,2-1-160 16,-1 1 128-16,1-2-128 0,2 0 0 0,-2-1 144 15,1 1-144-15,1-2 0 0,1 1 144 0,-2-1-144 16,2-1 0-16,-1 1 0 0,1-2 0 0,-1-2 128 16,1 1-128-16,-1 0 0 0,1-1 0 0,0 1 0 15,-1-2 0-15,1 2 0 0,-2 0 0 0,2 0 128 16,-2-1-128-16,2 1 0 0,-1-2 0 0,1 4 128 0,-1-4-128 15,0 2 0-15,0 1 0 0,-1 0 128 0,0 0-128 0,-2-1 0 16,2 1 0-16,-3 1 128 16,1-1-128-16,-1 2 144 0,-2-2-144 0,0 0 160 0,0 3-32 0,-2-1-128 15,-2-1 192-15,1 1-64 0,0 1-128 0,0-1 160 16,0 1-160-16,0-3 160 0,0-2-160 0,1 2 0 16,0-3 0-16,-2-3 128 0,2 2-128 0,-2-2 0 15,2-4 0-15,-1 0 0 16,2-1-672-16,0 1-64 0,1-3-16 0,3 0-20768 0</inkml:trace>
  <inkml:trace contextRef="#ctx1" brushRef="#br0" timeOffset="160982.79">15551 6139 23951 0,'3'3'2128'0,"0"1"-1696"0,2 0-432 0,0-3 0 0,1 1 480 0,3 2 16 0,8 1 0 0,8 3 0 0,12 1-240 0,9 1-64 0,3-2 0 0,3-5 0 0,4 2-192 0,3-8 0 0,4-2-192 0,3-1 192 0,-2-3-176 0,-1 0 176 15,-2 1-160-15,0 0 160 0,-1-1 400 0,3 0 176 16,-1-1 48-16,-4 2 0 0,-5 0 704 0,-1-1 144 0,-1 4 16 16,-2-1 16-16,-4 3-336 0,-1 1-64 0,-4 2-16 15,-3 0 0-15,-2 2-640 0,-5 0-128 0,-3-1-16 16,-5-1-16-16,-3 2-288 0,-3-2 0 0,-5 0 0 16,-3 0 0-16,-3 0-128 0,-4 0-48 0,-3 0 0 0,-4 0 0 15,-3-2 16-15,-5 2 0 0,-2 0 0 0,-8 0 0 16,-3 2 384-16,-7 0 80 0,-5 0 16 0,-3 1 0 15,-2 2-192-15,-7-2-128 0,-6 6 192 0,-3-1-192 16,-2 4 0-16,-4 0 0 0,-6-1 0 0,3 0 0 16,1 2 144-16,-5-2-16 0,-2 2-128 0,-3-1 192 15,1 4 32-15,2 0 0 0,4-2 0 0,2 3 0 16,1-2-96-16,4 0 0 0,1-1-128 0,3 1 192 16,5-4-192-16,5 0 0 0,5 0 0 0,2-2 0 15,6 1 0-15,5-2 0 0,6 1 128 0,4-6-128 0,7 2 144 16,5-4-16-16,3 1 0 0,5-2 0 0,4-2 0 15,5 1-128-15,3-4 192 0,8 2-64 0,3-3-128 16,8-3 0-16,5 4 0 0,9-4 128 0,-2 3-128 0,11 1 0 16,9-2 0-16,6-1 0 0,2-1 0 0,0 0 0 15,4-2 128-15,-1 1-128 0,3-1 0 0,0-2 0 16,1 1 0-16,-1 0 0 0,-4 1 0 0,2 0 0 16,3-4 0-16,-1 3 0 0,-1 1 0 0,-1 0 0 15,-3 2 0-15,-4-1 0 0,-4 2 0 0,-1 3 0 16,-3-1 0-16,-7 3 128 0,-5 1-128 0,-7-2 192 15,-1 4-192-15,-7-2 192 0,-7 2-32 0,0 2 0 16,-7 1 0-16,-4-2 0 0,-3 1-32 0,-4 1-128 16,-3 0 192-16,-4-1-64 0,-5-1-128 0,-4 1 192 0,-4 1-192 15,-6 0 192-15,-7 0-64 0,-5-3 0 16,-5 2 0-16,-5-2 0 0,-5 0-128 0,-6-2 160 0,-3 2-160 0,-2-1 160 16,-1-1-160-16,-5-2 0 0,-3 0 0 0,1-2 128 15,-3 0-128-15,1-2 0 0,5 2 0 0,-2 0 0 16,-3-1 176-16,2 1-48 0,5 4-128 0,1 0 192 15,1 2-48-15,2 2-16 0,2 4 0 0,3-1 0 16,1 7-128-16,3 0 0 0,2-1 0 0,4 1 128 16,2 2-320-16,2-1-80 0,5-2-16 0,5 0-12896 15,4 1-2592-15</inkml:trace>
  <inkml:trace contextRef="#ctx1" brushRef="#br0" timeOffset="164152.74">12699 11935 31327 0,'-12'-4'2784'0,"1"2"-2224"0,4-5-560 0,5 3 0 0,-1-1 416 0,-3-3-32 0,-7-6 0 0,-9-8 0 0,-5-10 512 0,-2-7 80 0,2-7 32 0,0 3 0 16,4 4-240-16,-2-3-64 0,2 4 0 0,-2-3 0 15,2-1-96-15,-4 0-32 0,-1-2 0 0,0-3 0 16,2 4-224-16,-2-5-48 0,4 1-16 0,-4-2 0 16,2 0-64-16,1 0-16 0,2 0 0 0,-1-1 0 15,0-3-16-15,-1-2 0 0,0 0 0 0,-3-2 0 16,2 2 48-16,-3 3 0 0,0-5 0 0,-2 1 0 15,1-4-48-15,-2-1-16 0,3 1 0 0,-1-3 0 16,-1-1-176-16,3-3 128 0,1 5-128 0,1-2 128 16,1 4-128-16,0-1 0 0,-2-2 0 0,-1 2 0 0,0 7 0 15,0-2 0-15,2 2 128 0,0 2-128 0,3 6 0 16,1-3 0-16,-1 0 0 0,2-2 0 16,0 2 128-16,1-2-128 0,-1 0 0 0,3-1 128 0,2 1-128 0,1-4 0 15,-2 0 0-15,2-2 0 0,0 4 0 0,1-1 0 16,1 2 0-16,2-2 0 0,2 2 0 0,1-3-144 15,2 0 144-15,0 3-160 0,4 0 160 0,1 3-160 16,0 1 160-16,2 1-160 0,2 4 160 0,3-1 0 16,3 4-144-16,1-1 144 0,2 4 0 0,0 1-144 15,4 2 144-15,-2 3 0 0,2 0 0 0,1 5-128 16,3-1 128-16,1 3 0 0,2-1 0 0,3 3 0 16,3-1 0-16,0 3 0 0,2 3-128 0,-31 17 128 15,67-27 0-15,-67 27 0 0,76-14-192 0,-76 14 192 16,78-11-192-16,-78 11 192 0,86-9-192 0,-86 9 192 0,86-9-192 0,-86 9 192 15,106-6-128-15,-106 6 128 16,119-3 0-16,-119 3 0 0,116-4 0 0,-116 4 0 0,111-7 0 0,-111 7 0 16,118-8 0-16,-118 8 0 0,125-7 0 0,-125 7 0 15,117-8 0-15,-117 8 0 0,112-6 0 0,-112 6 0 16,119 0 0-16,-119 0 0 0,117 0 0 0,-117 0 0 16,108 0 0-16,-108 0 0 0,103-8 0 0,-103 8 0 15,107-5 0-15,-107 5 0 0,109-6 0 0,-109 6 0 16,98-3 0-16,-98 3 0 0,84-3 0 0,-84 3 0 15,80-3 0-15,-80 3 0 0,76 0 0 0,-76 0 0 16,70 0 0-16,-70 0 0 0,0 0 176 0,82 3-176 16,-82-3 272-16,0 0-48 0,0 0-16 0,77 8 0 15,-61-6-16-15,-3 2-16 0,2-1 0 0,-3-1 0 16,-1 4-176-16,-2 0 0 0,-1-1 144 0,-1 2-144 0,-2-1 0 16,-1 2 0-16,-2 0 0 0,-1-1 0 15,-1 1-464-15,-2-1-64 0,1 1-16 0,-4 1-19056 16</inkml:trace>
  <inkml:trace contextRef="#ctx1" brushRef="#br0" timeOffset="165282.79">14551 7865 31327 0,'-5'-4'2784'0,"4"4"-2224"0,1 0-560 0,2 0 0 0,3 4 384 0,1-4-16 0,0 2-16 0,7 4 0 0,-13-6-352 0,0 0-256 0,84 30 32 0,-84-30 16 0,77 26 352 0,-77-26 80 15,83 25 16-15,-83-25 0 0,98 20-240 0,-98-20 0 16,104 15 0-16,-49-9 0 0,2 2 0 0,0-3 0 15,-2 2 0-15,-55-7 0 0,97 6 0 0,-46-4 144 16,4-2 16-16,7 0 0 0,2 0 800 0,0-2 176 16,-2 2 16-16,-1-4 16 0,-1 4-128 0,4-5-16 0,1 1-16 0,0 0 0 15,0 1-544-15,-4-1-96 0,-3 2-32 0,-3-1 0 16,-1 0-96-16,1 0-32 0,0 0 0 0,-1-3 0 16,-2 5-208-16,-5 1 144 0,-5-2-144 0,-42 2 128 15,79 0-128-15,-79 0 0 0,66-2 0 0,-66 2 0 16,58 0 0-16,-58 0 0 0,52 0 0 15,-52 0 0-15,0 0 0 0,57 2 0 0,-42 0 0 0,-1-1 0 16,-3-1 0-16,-2 0 0 0,0 4 0 0,-3-1 0 16,0-1 0-16,0-2 0 0,-2 2 128 0,-1-1-128 15,1 2 0-15,-1-3 0 0,-1 3 0 0,-1-3 0 16,2 2 0-16,-1-2 0 0,-1 3-192 0,0-3 192 16,0 0-1024-16,-1-3-96 0,0 3-16 0,0 0-16800 15</inkml:trace>
  <inkml:trace contextRef="#ctx1" brushRef="#br0" timeOffset="172504.46">27383 980 14735 0,'0'-2'1312'0,"0"0"-1056"0,0 1-256 0,0 1 0 0,2 0 1152 0,-2-3 160 0,1 3 32 0,-1-2 16 0,0-1 1280 0,0 3 256 0,0 0 48 0,-3 2 16 16,-1 1-912-16,-2 3-176 0,-1 3-32 0,-2 2-16 15,-2 5-768-15,-2 2-160 0,0 3-16 0,-2 5-16 16,-3 2-368-16,-6 10-80 0,1 0-16 0,-4 3 0 15,1 2-208-15,-1 2-64 0,1 4 0 0,-2-2 0 16,4-2-128-16,-2 1 0 0,3-3 0 0,0-2 128 16,3-5-128-16,4-2 0 0,1-3 0 0,4-5 0 15,2-3 0-15,2-5 0 0,3-2 0 0,1-1 0 16,2-6-864-16,1 0-96 16,2-4-32-16,1-3-10816 0,2-2-2160 0</inkml:trace>
  <inkml:trace contextRef="#ctx1" brushRef="#br0" timeOffset="172852.14">27367 1018 23951 0,'0'-12'1056'0,"1"4"224"0,0 5-1024 0,1-3-256 15,0 4 0-15,1 2 0 0,0-3 1024 0,3 0 128 16,2 0 48-16,4 1 0 0,1 2 976 0,1 0 192 16,1 5 32-16,-3 1 16 0,2 5-1136 0,-2 5-240 15,-1 0-32-15,-1 7-16 0,-10-23-496 0,19 52-112 16,-19-52 0-16,20 69-16 0,-20-69-176 0,19 80-48 16,-19-80 0-16,21 85 0 0,-21-85-144 0,23 85 0 15,-23-85 144-15,22 75-144 0,-22-75 0 0,24 67 0 0,-24-67 0 16,25 54 128-16,-25-54-128 0,0 0 0 15,42 65 0-15,-42-65 0 0,0 0 0 0,0 0 0 0,52 53 0 0,-42-46 0 16,0 1-272-16,-1-3-80 0,-1-2-16 0,-1-3 0 31,-1-3-1664-31,-1 0-336 0</inkml:trace>
  <inkml:trace contextRef="#ctx1" brushRef="#br0" timeOffset="173161.05">27205 1364 30399 0,'-10'-1'1344'0,"5"1"288"0,1 0-1312 0,2 0-320 15,1 0 0-15,1 0 0 0,0 0 688 0,1 1 64 16,0 2 16-16,0 0 0 0,2 0 688 0,0 1 144 15,2 0 16-15,2-1 16 0,3 3-736 0,2-1-128 16,4-1-48-16,1-1 0 0,2-1-352 0,3 1-80 16,-1-3-16-16,4 0 0 0,-1 0-144 0,3-5-128 15,-2 4 192-15,0-5-192 0,-2 4 128 0,1-3-128 16,-2 1 0-16,1-1 0 0,0-1-256 0,-1 0-128 16,2 0 0-16,0 0-16 15,2 1-2032-15,0-1-416 0</inkml:trace>
  <inkml:trace contextRef="#ctx1" brushRef="#br0" timeOffset="175780.11">28151 1514 19343 0,'-3'-3'1728'0,"3"0"-1392"0,0 3-336 0,3-2 0 0,-3 2 1680 0,0 0 272 0,1-4 48 0,-1 1 16 0,1-3 816 0,0 4 176 0,-1-1 16 0,0 1 16 15,2 2-1728-15,-2 2-352 0,0 1-64 0,0 3 0 16,0-1-480-16,0 4-96 0,-1 2 0 0,0 4-16 15,1 2-128-15,-1-1-32 0,0 3 0 0,1-2 0 16,1 0-144-16,0-2 192 0,2 0-192 0,3-2 192 16,1-4-192-16,-1 1 0 0,3-2 144 0,1-5-144 15,2 2 144-15,0-5-144 0,1-3 192 0,1 1-192 16,4-3 192-16,-1-4-64 0,1-1 0 0,2-1-128 16,-1-3 144-16,-3 2-144 0,2 0 0 0,-2-2 144 0,1 3-144 0,-1-1 0 15,0 1 0-15,-3 2 0 0,0 2 0 0,-3 3 0 16,-1 3 0-16,-3-2 0 0,-2 7 0 15,0-2 0-15,-2 4 0 0,-1 1 0 0,-1 3 0 0,0 1 128 16,-1 2-128-16,-1 0 0 0,1 0 0 16,-2 3 0-16,1-1 0 0,0 2 0 0,1 1 0 0,0-1-144 15,0-3 144-15,2 4-160 0,1-5-112 0,1 2-32 16,2-3 0-16,0-1 0 16,5-2-448-16,-1-1-80 0,1-2-32 0,1-1-11200 15,3-1-2240-15</inkml:trace>
  <inkml:trace contextRef="#ctx1" brushRef="#br0" timeOffset="176353.5">29069 1652 14735 0,'1'-10'1312'0,"0"3"-1056"0,2-1-256 0,-3 1 0 0,0 4 768 0,0 1 80 0,1-4 32 0,-1 0 0 0,0-6 2336 0,-1-2 480 0,-2-4 80 0,1 1 32 0,-2 3-1440 0,-2 0-304 0,0 2-48 0,-2 3-16 16,-1 1-992-16,-1 0-208 0,-1 1-32 0,0 2-16 15,-1 1-480-15,1 2-80 0,1 0-32 0,-1 2 0 16,1 2-160-16,1 1 0 0,0 0 144 0,0 2-144 0,0 2 0 0,1 1 0 15,0-2 0-15,1 3 0 0,1 1 0 0,2-1 0 16,0 6 0-16,1-3 0 0,1-1 0 0,0 3 0 16,2-1 0-16,1 0 0 0,1-2-160 0,2-2 160 15,1 3-192-15,2-5 192 0,1 1-224 0,1-3 64 16,2 1 16-16,1-3 0 0,1 0-80 0,1-1-16 16,1 1 0-16,-1 0 0 0,-1 2 48 0,0-1 16 15,0 3 0-15,-2-1 0 0,-1 1 176 0,0 2 0 16,-2-1 0-16,-8-8 0 0,0 0 0 0,0 0 0 15,33 51 0-15,-33-51 0 0,0 0 0 0,23 53 0 16,-23-53 0-16,0 0 0 0,19 58 0 0,-19-58 0 16,0 0 0-16,13 63 0 0,-10-45 0 0,-1 2 0 15,0 1 0-15,-2 0 128 0,1-2-128 0,-1-2 0 0,0 0 0 0,-1-2 0 16,0 2 176-16,-2-3 64 0,0 0 16 16,-2 1 0-16,-1-4 48 0,0 0 16 0,-1 1 0 0,-2 1 0 15,0-5-96-15,-2 1-16 0,1-4 0 16,-1 1 0-16,-1-3-80 0,0-3-128 0,-2 0 176 0,1-3-176 15,-3-1 0-15,2-3 0 0,-1 0 0 0,0-3 0 16,1-2-128-16,-1-1-144 0,0-1-32 0,2-2 0 31,2 3-752-31,2 0-160 0,2-2-16 0,4 1-16160 0</inkml:trace>
  <inkml:trace contextRef="#ctx1" brushRef="#br0" timeOffset="176938.77">29316 1447 32255 0,'-6'1'1424'0,"1"1"304"0,2 1-1392 0,1 1-336 0,2-2 0 0,0-2 0 0,0 3-384 0,-1 3-160 0,1 0-32 0,-3 6 0 0,2-1 1328 0,-1 3 256 0,1 1 48 0,0-2 16 0,0 2 176 0,0-3 32 16,1 0 16-16,0 1 0 0,1-1-544 0,1-3-112 0,0-1-32 0,1 1 0 15,2-2-416-15,-1-1-192 16,2-4 160-16,1 0-160 0,0-1 128 0,3-4-128 0,0 1 0 0,2-4 0 16,0 0 144-16,1-1-144 0,1-1 128 0,0-1-128 15,1 1 0-15,0-1 0 0,-2 4 128 0,0-2-128 16,-2 1 0-16,1 1 0 0,-2 2 0 15,-1-1 0-15,0 2 0 0,0 0 0 0,-1 2 0 0,-3 0 0 16,0 2 0-16,-2 4 0 0,0-1 0 0,0 4 0 16,-2 0 0-16,0 0 0 0,-1 2 0 0,0 0 128 15,1 1-128-15,-1-3 160 0,1 2-160 0,0-3 160 16,0 1-160-16,3-3 0 0,-1 0 0 0,0 0 0 16,1-3 0-16,0-1 0 0,2 0 128 0,0-2-128 0,1 0 0 15,1-2 192-15,1-2-192 0,0-2 192 0,1 1-192 16,2-3 192-16,-1 0-192 0,1-1 192 0,1 2-192 15,0-2 0-15,-3 2 0 0,0 0 0 0,0 0 0 0,-1 3 0 16,1 0 0-16,-2 0 0 0,-2 4 0 0,-1 0 0 16,0 0 0-16,-1 4 0 0,-1 1 0 0,0 1 0 15,0-1 0-15,-1 4 0 0,1 0-128 0,-1 0 128 16,3 1 0-16,-2-1 0 0,2 0-128 0,-1 1 128 16,1 0-160-16,0-1 160 0,2-3-256 0,0 1 64 15,-1-2 0-15,3-1 0 16,-1 1-448-16,0-2-64 0,-1-1-32 0,1 0 0 15,0-2-1504-15,0 0-320 0</inkml:trace>
  <inkml:trace contextRef="#ctx1" brushRef="#br0" timeOffset="177369.22">30086 1497 24879 0,'0'9'1088'0,"0"-4"256"0,1 3-1088 0,1-5-256 0,0 1 0 0,1-1 0 0,1-1-256 0,2 2-96 0,3 3-32 0,2 5 0 0,-11-12 1488 0,0 0 304 0,0 0 48 0,55 39 16 0,-42-32 192 0,-1-3 32 0,0 0 16 0,-1-3 0 16,1-1-528-16,2 0-96 0,-2-3-32 0,1 0 0 15,-1-3-576-15,1-2-112 0,-2 2-32 0,0-6 0 0,0 4-176 0,-3-1-32 16,-1-1-128-16,-1 0 192 0,-2-2-192 0,-3 4 0 15,-2-4 0-15,-3 5 0 0,-1 0 0 0,-2-2 0 16,-2 0 0-16,-1 1 0 0,-1 3-272 0,-1-2-112 16,-3 5 0-16,2-2-16 0,-1 7 0 15,-2 0 0-15,3 0 0 0,0 5 0 0,0 1 224 0,-2 3 176 16,1 1-208-16,1 0 80 0,-1 1 128 0,2 4 0 16,1-1 0-16,2 1 0 0,1 2 224 0,3 0-32 15,-1 0 0-15,2-2 0 0,2 3 288 0,0-2 48 16,2 0 16-16,2 0 0 0,-2-19-256 0,0 0-48 15,12 49-16-15,-12-49 0 0,0 0-48 0,0 0-16 16,0 0 0-16,38 52 0 0,-28-46-160 0,0-4 0 16,2-2 0-16,0 0 0 15,3-4-560-15,0-1-192 0,1-4-32 0,-1 0-16 16,2-2-1312-16,-1 0-256 0,0-5-48 0,3-1-12224 0</inkml:trace>
  <inkml:trace contextRef="#ctx1" brushRef="#br0" timeOffset="177661.43">30542 1571 13119 0,'4'4'288'0,"-2"-1"64"0,0-1 16 0,-1 2 0 0,-1-2-368 0,0-1 0 0,1 3 0 0,-1 0 0 16,2 5 4144-16,-1 1 752 0,1 3 160 0,1 2 16 15,-1-2-2384-15,1 0-496 0,0 1-80 0,0-3-32 16,1-2-1136-16,0-1-240 0,1-3-32 0,-1 1-16 16,0-1-336-16,2-4-64 0,0 3 0 0,0-4-16 15,2 0-32-15,-1-4 0 0,2 3 0 0,-2-1 0 16,1-1-208-16,0 0 144 0,2 0-144 0,-2 0 128 15,0-2-128-15,-2 4 0 0,2-1 0 0,-2 2 0 0,0 0 0 16,1 2 0-16,-1-1 0 0,-2 4 0 0,2-2 0 0,-2 3-144 16,2-1 144-16,-1 2-160 0,1 0-16 0,-1 0 0 15,-5-7 0-15,0 0 0 0,0 0-176 0,0 0-32 16,39 49-16-16,-39-49 0 16,0 0-752-16,0 0-128 0,0 0-48 0,37 53 0 15,-37-53-784-15,0 0-176 0,0 0-16 0,0 0-11360 16</inkml:trace>
  <inkml:trace contextRef="#ctx1" brushRef="#br0" timeOffset="178002.76">31155 705 28559 0,'-5'0'1264'0,"2"2"272"0,1 4-1232 0,-1-3-304 0,2 3 0 0,1-3 0 0,0 3 864 0,-1 5 112 0,-1 7 32 0,-1 7 0 0,-1 8 272 0,1 9 64 0,0 1 16 0,-2 5 0 0,3 2-528 0,-1 4-96 0,0 1-32 0,0 3 0 16,-1 6-240-16,-2-1-48 0,0 0-16 0,-1 1 0 15,-2-4-272-15,-1 0-128 0,1-4 0 0,1-5 128 16,0-2-128-16,3-7 0 0,1-6 0 0,4-36 0 0,-3 58 0 0,3-58 0 16,0 0 0-16,4 52 0 15,0-44-1056-15,-2-4-96 0,1 0 0 0,1-6-10320 16,-2 0-2064-16</inkml:trace>
  <inkml:trace contextRef="#ctx1" brushRef="#br0" timeOffset="178188.19">30883 1235 30399 0,'-1'2'2704'0,"1"1"-2160"16,2-2-544-16,1 1 0 16,3 0-448-16,-1-1-208 0,1 4-48 0,5 0 0 0,-11-5 1328 0,0 0 256 15,59 25 48-15,-59-25 16 0,47 17-176 0,-47-17-48 16,45 14 0-16,-23-7 0 0,-3-2-160 0,1-1-48 15,-1 1 0-15,-2-3 0 16,-1 2-2016-16,-1-2-416 0</inkml:trace>
  <inkml:trace contextRef="#ctx1" brushRef="#br0" timeOffset="178551.64">31320 1486 7359 0,'1'7'656'16,"0"2"-528"-16,1-5-128 0,0-2 0 15,3 1 0-15,-2 0-176 0,3 4 48 0,-6-7 0 0,0 0 1472 0,0 0 320 16,50 57 48-16,-50-57 16 16,0 0 912-16,0 0 192 0,55 31 48 0,-41-28 0 15,-1-3-224-15,0-3-32 0,-1 2-16 0,-2-3 0 0,0 0-944 0,-1 1-192 16,-1-3-48-16,-1 1 0 0,-1-3-688 0,-2 1-144 16,-2 2-16-16,-1-2-16 0,-2-1-240 0,0 1-32 15,-2 0-16-15,-3 1 0 0,1 1-128 0,-4-2-16 16,-1 2-128-16,-2 2 192 0,-1 3-192 0,0 3 144 15,-1 0-144-15,0 6 128 0,1 0-128 0,-1-2 0 16,3 6 0-16,1-2 128 0,2 3-128 0,2-3 0 16,0 2 0-16,3 0 0 0,1 3 0 0,-1-3 0 15,6-1 0-15,-1 2 0 0,-2-14 0 0,0 0 0 16,0 0 128-16,25 54-128 0,-25-54 0 0,0 0 0 16,0 0 0-16,48 54 0 0,-48-54-272 0,0 0 16 0,0 0 0 0,58 33 0 31,-58-33-880-31,0 0-160 0,50 9-48 0,-29-9-9936 0,1-3-2000 0</inkml:trace>
  <inkml:trace contextRef="#ctx1" brushRef="#br0" timeOffset="178899.8">31999 1685 14735 0,'-1'-1'640'0,"1"-1"160"0,0-1-640 0,-2 2-160 0,2 1 0 0,0-3 0 0,0 2 2176 0,0-1 384 16,0-4 96-16,-1 1 16 0,0-3-544 0,-1-3-96 16,-1-1-32-16,-1 1 0 0,-1-2 0 0,-1 2 0 15,0-4 0-15,-2 0 0 0,-1 1-960 0,-2 0-192 16,1-1-32-16,0 4-16 0,-1 0-416 0,-1 2-96 16,1 3-16-16,-1 1 0 0,2 2-144 0,-1 3-128 15,1 3 144-15,-1 3-144 0,2 1 128 0,-1 2-128 16,0 3 0-16,1 3 0 0,-1 0 128 0,2 4-128 15,2 2 0-15,1-2 0 0,2 1 0 0,1 1 0 16,2-21 0-16,2 38 0 0,-2-38 0 0,0 0 0 16,0 0 0-16,20 52 0 0,-20-52-256 0,0 0 16 15,0 0 0-15,0 0 0 0,46 11-96 0,-36-16-32 16,3-4 0-16,-2-5 0 16,1-1-736-16,-1-2-160 0,2-4-16 0,-1-1-10032 15,-1-3-2000-15</inkml:trace>
  <inkml:trace contextRef="#ctx1" brushRef="#br0" timeOffset="179151.56">32058 531 24879 0,'-1'0'2208'0,"-1"3"-1760"0,1 0-448 0,0-1 0 15,1 2 560-15,-1 1 16 0,0 5 16 0,-2 6 0 16,-3 5 704-16,1 10 144 0,-2 7 32 0,-2 3 0 15,0 6-224-15,-2 5-32 0,-1 4-16 0,-3 5 0 16,0 5-240-16,-2 3-32 0,-2 7-16 0,0 0 0 16,-2 2-496-16,2-3-96 0,0 1-32 0,0-7 0 0,4-4-160 0,0-3-128 15,3-6 144-15,2-7-144 16,3-5 0-16,4-7 0 0,3-37 0 0,-5 61 0 16,5-61-1008-16,-1 43-240 15,1-43-48-15,0 0-10112 0,0 0-2032 0</inkml:trace>
  <inkml:trace contextRef="#ctx1" brushRef="#br0" timeOffset="186415.54">27785 2707 21183 0,'-4'-9'1888'0,"0"3"-1504"0,0 1-384 0,1 4 0 0,1-1 1072 0,-4-2 144 0,-3-3 16 0,-8-5 16 0,-4 0 1008 0,-7 0 208 0,1 1 32 0,-6 5 16 15,3 1-1056-15,-5 5-224 0,-3 2-32 0,-1 1-16 16,-1 3-528-16,2 3-96 0,2 2-32 0,5 4 0 16,1 2-272-16,0 2-64 0,-1 2-16 0,0 3 0 15,2-2-176-15,1-1 0 0,2 2 144 0,1 3-144 16,1 0 0-16,3 2 0 0,2-1 0 0,2 3 128 15,2 8-128-15,4 2 0 0,4-1 0 0,4-2 0 16,4 0 0-16,2-3 0 0,-3-34 0 0,18 59 0 16,-18-59 0-16,0 0 0 0,49 66 0 0,-49-66 0 15,0 0 0-15,81 44 128 0,-46-37-128 0,1 1 0 16,5-5 0-16,-3 0 0 0,-1-6-160 0,0 0 160 0,1-5-320 16,0 1 64-16,-5-2 0 0,2-3 0 15,-2 0-416-15,-3 0-80 0,-1-1-16 0,-2-2 0 16,1 1-1280-16,-6-3-256 0</inkml:trace>
  <inkml:trace contextRef="#ctx1" brushRef="#br0" timeOffset="186682.33">27340 3065 23951 0,'-9'2'2128'0,"4"-1"-1696"16,1-1-432-16,4 0 0 0,1 0 416 0,2 0 0 15,0-1 0-15,5-1 0 0,3-1 848 0,4-3 160 0,7 0 48 16,1-1 0-16,4 2 64 0,-3-3 32 0,3 2 0 0,-2 1 0 16,2-1-608-16,-1 3-112 0,-1 3-16 0,-2 0-16 15,-3 3-400-15,-1 3-80 0,-3-1-16 0,-3 3 0 16,-1 1-96-16,-3 2-32 0,-1 4 0 0,-2-3 0 16,-1 5-64-16,-1 1 0 0,0-4-128 0,-1 3 192 15,0 1-192-15,-1-2 0 0,3-1 0 0,-2-2 0 31,2 0-784-31,0-4-112 0,0 1 0 0,-1-3-10848 0,1 1-2160 0</inkml:trace>
  <inkml:trace contextRef="#ctx1" brushRef="#br0" timeOffset="187144.93">28191 2964 23951 0,'0'0'1056'0,"0"3"224"0,0 0-1024 0,1-1-256 15,0 0 0-15,0-1 0 0,1 2 880 0,1 0 112 16,2 2 32-16,2 1 0 0,1 2 800 0,-1-1 160 16,3-1 48-16,-1 0 0 0,1-2-896 0,-1 0-176 15,1-4-48-15,-1 2 0 0,1-4-240 0,-1 2-48 16,2-4-16-16,-1 0 0 0,1-2-240 0,-1-1-48 15,-2-1-16-15,2 1 0 0,0-3-112 0,-1-1-32 16,0 0 0-16,-2 0 0 0,-2 1-160 0,0-1 192 16,-4 2-192-16,-4 0 192 0,-1-1-192 0,-1 2 0 0,-3 0 0 0,-3 3 0 15,-3 1 0-15,-2 1 0 16,-2 1 0-16,-2 2 0 0,-1 0 0 0,1 3 0 0,-2 3 0 0,1 1 0 16,0 4 0-16,1 2 0 0,1-1 0 0,0 4 0 15,2-2 0-15,4 2 0 0,1-2 0 0,1 3 0 16,3-2 0-16,2 2 0 0,3 0 0 0,1 1 0 15,1-2 0-15,1 2 128 0,2 0-128 0,1-1 0 16,2 2 144-16,0-2-144 0,-5-17 160 0,0 0-160 16,0 0 160-16,46 65-160 0,-46-65 160 0,0 0-160 15,52 33 0-15,-52-33 128 0,0 0-128 0,62 18 0 16,-40-18 0-16,1-2-256 0,3 2 48 0,-2-3 16 16,1-3-544-16,0 0-96 15,3-3-32-15,2-3-17184 0</inkml:trace>
  <inkml:trace contextRef="#ctx1" brushRef="#br0" timeOffset="188692.22">28686 2872 13823 0,'6'-6'1216'0,"-3"3"-960"0,2 0-256 0,-2 0 0 0,-1 2 704 0,-1-2 112 0,0 1 16 0,3 1 0 0,1-4 1984 0,1 2 416 0,-1 1 80 0,0-2 16 0,-2 4-800 0,-1 3-160 16,0 0-16-16,-1 0-16 0,-1 5-1008 0,-1 0-208 16,1 2-32-16,-2 1-16 0,1 1-592 0,-1 3-112 15,1 1-32-15,-1-1 0 0,-1-1-112 0,0 1-32 16,2-3 0-16,0-1 0 0,1 0-32 0,1-2-16 0,1-2 0 0,3-2 0 16,-1 0-16-16,3-4 0 0,1-1 0 0,2 0 0 15,2-1 32-15,-1-1 0 0,1-2 0 0,1 0 0 16,2 1-160-16,0-3 128 0,-1-1-128 0,3 2 128 15,-2-1-128-15,0 3 0 0,-2 1 0 0,2 2 0 16,-3 0 0-16,-1 2 0 0,0 1 128 0,1 3-128 16,0-1 0-16,-1 2 0 0,-1 1 0 0,1-2 0 15,0 5 0-15,-1-1 0 0,-1 1 144 0,0 1-144 16,-1 1 0-16,-1-2 128 0,1 2-128 0,-2-2 0 16,0-2 0-16,1 2 0 0,-1-2 0 0,-1 0 0 15,1 0 0-15,-2-2 0 0,4 0 0 0,-3-4 0 16,-1 3-128-16,0-2-112 0,1-2-16 0,-1 0 0 15,1-2-432 1,-1 2-80-16,1-2-32 0,0 0-18064 0</inkml:trace>
  <inkml:trace contextRef="#ctx1" brushRef="#br0" timeOffset="192366.57">29483 3032 17503 0,'-5'3'1552'0,"2"-2"-1232"0,0-1-320 0,2 2 0 0,1-2 928 0,0 0 128 0,-2 3 32 0,-1-1 0 0,-1 4 1664 0,2 0 352 0,3 1 64 0,1 1 16 15,3-2-1232-15,2-1-240 0,1 2-48 0,2-3-16 16,3 0-752-16,0-2-160 0,4-1-32 0,-2-2 0 16,1-1-352-16,3-4-80 0,-1 1-16 0,2-4 0 0,0 0-48 0,-1-3-16 15,0-2 0-15,1 2 0 16,1-5-48-16,-1-1-16 0,-1 2 0 0,-2-1 0 0,-2-1-128 0,-4 4 128 15,-2 0-128-15,-4 1 128 0,-2 2-128 0,-4 0 0 16,-3 2 0-16,-2-1 0 0,-3 2 0 0,-4 5 192 16,-1-2-192-16,-1 5 192 0,-4 0-192 0,-5 6 160 15,2 0-160-15,-1 2 160 0,-1 5-160 0,2 0 0 16,1 0 0-16,0 4 0 0,2 0 0 0,2-1 0 16,1 2 0-16,4 1 0 0,2 0 0 0,3 1 0 15,3 0 0-15,2 3 0 0,2 2 0 0,2-2 0 16,2 1 0-16,2 1 0 0,-6-25 0 0,19 47 0 15,-19-47 0-15,0 0 0 0,39 64-144 0,-39-64 144 16,0 0 0-16,50 41 0 0,-50-41-368 0,0 0 48 16,62 22 0-16,-39-17 0 15,-3-4-608-15,2-2-112 0,0-4-32 0,3 0-10976 0,-2-2-2208 0</inkml:trace>
  <inkml:trace contextRef="#ctx1" brushRef="#br0" timeOffset="192695.92">30163 2927 23039 0,'0'4'2048'0,"-2"-1"-1648"0,1 1-400 0,1-2 0 15,0 0 1152-15,0 1 128 0,-1 3 48 0,1 6 0 16,-1 3 1296-16,0 1 256 0,0 6 48 0,0-2 16 16,0-1-1696-16,-2-1-336 0,2 1-64 0,-2-1-16 0,1 0-416 0,0-1-96 15,1-3 0-15,-1-2-16 0,1 2-48 0,1-5 0 16,0 0 0-16,3-4 0 0,0 2-48 0,1-5-16 15,0 0 0-15,1-2 0 0,0 0-32 0,0-4-16 16,2 0 0-16,0-2 0 0,0-2-16 0,2-1 0 16,0-2 0-16,1 0 0 0,0-5-128 0,0 2 0 15,3-3 144-15,-1-1-144 0,0 1 128 0,-1-2-128 16,1-3 128-16,1 3-128 0,-3-2 0 0,1 4 144 16,0-2-144-16,-1 1 0 0,2 1 128 0,-3 5-128 15,-2 1 0-15,-1-2 0 0,0 6 0 0,-1 1 0 16,-2 3 0-16,-1 1 0 15,2 0-592-15,-1 0-32 0,0 2 0 0,-1 0 0 16,2 2-752-16,-2 0-160 0,1 0-16 0,1 1-16128 0</inkml:trace>
  <inkml:trace contextRef="#ctx1" brushRef="#br0" timeOffset="193153.51">30941 3101 18431 0,'2'-2'1632'15,"0"-3"-1312"-15,0 1-320 0,-2 2 0 16,0 1 1184-16,0-1 160 0,1-4 48 0,-1-3 0 16,0-3 1616-16,-3-3 320 0,-1 1 64 0,-3 1 0 15,-1-3-1664-15,-3 3-352 0,0 1-64 0,-1 1-16 16,-1-2-656-16,-3 5-144 0,0 2-32 0,1 0 0 0,-1 2-256 15,-2 2-48-15,3 2-16 0,-1 2 0 0,0 0-16 0,2 3-128 16,0 1 192-16,0-1-64 0,2 4-128 0,0 1 0 16,2 1 144-16,1 1-144 0,1-1 0 0,4 1 0 15,0-3 0-15,3-1 0 0,3-3 128 0,3 3-128 16,2-5 128-16,1 1-128 0,4-1 0 0,0-3 144 16,2 0-144-16,3 0 0 0,0 0 0 0,-2 0 0 15,3-3 0-15,-2 3 0 0,-2 0 0 0,1 0 0 16,-3 3 0-16,-1 3 0 0,-2 3 0 0,-1 2 0 15,-2 0 0-15,-1 3 0 0,-5-14 0 0,0 0 0 16,11 49 0-16,-10-31 0 0,-1-18 0 0,5 39-176 16,-5-39 176-16,4 39-160 0,-4-39-32 0,5 38 0 0,-2-21 0 0,0-4 0 15,2 3-80-15,-1-5-32 16,2-2 0-16,0-2 0 0,0 0-80 0,1-1 0 0,0-3-16 0,0-3 0 31,0 0-688-31,-1-3-144 0,3-4-32 0,-1-1-15184 0</inkml:trace>
  <inkml:trace contextRef="#ctx1" brushRef="#br0" timeOffset="193431.55">31277 2315 34095 0,'-3'0'1504'0,"2"2"320"0,0 2-1456 0,1-1-368 0,0-1 0 0,1 4 0 0,2-3 336 0,-1 8 0 0,2 4 0 0,-4-15 0 0,10 50 800 0,-10-50 144 0,9 68 48 0,-8-30 0 0,0 3-720 0,-2 2-144 0,-2 5-16 0,-2 7-16 0,-1 0-144 0,-3 0-32 15,-1-3 0-15,0 0 0 0,0 0-256 0,-1-3 128 16,2 0-128-16,-1-3 0 0,3-4 0 0,0-2 0 16,2-4 0-16,2-8 0 0,2-4-256 0,1-24-128 15,0 40 0-15,1-29-16 16,0 0-560-16,0-3-128 0,0-2 0 0,-1-3-16 15,0-3-1104-15,-1 0-224 0</inkml:trace>
  <inkml:trace contextRef="#ctx1" brushRef="#br0" timeOffset="193651.66">31080 2880 37775 0,'1'0'1664'0,"1"2"368"0,1-1-1632 0,0 1-400 0,0-2 0 0,1 0 0 15,0 0 624-15,3 3 32 0,4-2 16 0,7 1 0 16,3 1-288-16,2 2-48 0,0-2-16 0,-1 0 0 16,-2 1-320-16,0-1 144 0,-1-1-144 0,-2-1 0 15,-2 2 0-15,0 0 0 0,-2-1 0 0,-1 2 0 16,1-2-1488-16,-2 1-208 0,0 2-32 0,-1-2-14896 16</inkml:trace>
  <inkml:trace contextRef="#ctx1" brushRef="#br0" timeOffset="193823.24">31524 2954 8511 0,'0'0'192'0,"0"0"32"0,0 0 16 0,0 0 0 0,0 0-240 16,0 0 0-16,0 0 0 0,19 56 0 0,-19-56 4176 16,3 46 800-16,-2-15 144 0,-1-1 48 0,0-2-1824 0,0-2-352 15,0-3-80-15,-1-2-16 0,1-1-1824 0,0-3-368 16,0-1-80-16,-2-3-16 0,2-2-128 0,-1-2-32 16,1-2 0-16,1-3 0 0,-1-2-240 0,0-2-48 15,2 0-16-15,-1-6 0 0,1 1-144 0,0-6-176 16,1 0 48-16,0-4 0 15,0-3-1008-15,1-4-192 0,1-1-32 0,1-4-15664 0</inkml:trace>
  <inkml:trace contextRef="#ctx1" brushRef="#br0" timeOffset="193987.54">31628 2597 35007 0,'-9'0'1552'0,"2"3"320"0,1-2-1488 0,1-1-384 0,3 3 0 0,2-3 0 16,-1 3 304-16,0-1-16 0,-3 1 0 0,1 3 0 15,0 0 144-15,0 1 16 0,3-1 16 0,0 0 0 16,2-1-336-16,0 0-128 0,0-2 0 0,0-1 0 16,2 0-192-16,-1-1-144 0,0 2-32 0,2-1 0 31,1-1-1664-31,0 1-336 0</inkml:trace>
  <inkml:trace contextRef="#ctx1" brushRef="#br0" timeOffset="194305.49">31823 3047 15663 0,'0'21'688'0,"0"-5"144"0,0-16-656 0,0 0-176 15,0 0 0-15,0 0 0 0,10 44 704 0,-7-33 96 16,-3-11 32-16,0 0 0 0,25 66 496 0,-25-66 96 16,0 0 32-16,31 61 0 0,-31-61 272 0,0 0 48 15,0 0 16-15,0 0 0 0,50 29-144 0,-40-32-32 16,1 1 0-16,1-5 0 0,1-1-448 0,0-1-80 15,0-3-32-15,0-1 0 0,0-2-528 0,0-3-96 16,0 2-32-16,-3-5 0 0,-2 0-240 0,-1 1-160 16,-1 0 192-16,-5 0-192 0,-1 2 144 0,-5-2-144 15,0 4 0-15,-3 1 144 0,-3 0-144 0,-1 1 192 16,-4 3-192-16,0 4 192 0,2 3-192 0,-3 4 0 0,-2 2 0 16,3 6 0-16,-3-1-176 0,2 4 48 0,1 1 0 0,3-1 0 15,0 3-144-15,2-2-32 0,2 3 0 0,1-1 0 31,1 0-976-31,3 1-208 0,0-1-48 0,4-3-9568 0,4 0-1920 0</inkml:trace>
  <inkml:trace contextRef="#ctx1" brushRef="#br0" timeOffset="194618.62">32224 3062 35007 0,'-5'10'1552'0,"1"-3"320"15,0 2-1488-15,2-3-384 0,2-2 0 0,1-3 0 0,0 1 480 0,0 4 32 16,2 4 0-16,0 1 0 0,-3-11 352 0,0 0 80 16,0 0 16-16,0 0 0 15,0 0-560-15,0 0-96 0,45 22-32 0,-36-29 0 0,-1 0 64 0,4-4 16 16,1 0 0-16,-1-2 0 0,3 0-160 0,-2 3-48 16,1-3 0-16,0 0 0 0,-4 6-144 0,0 0 0 15,1 1 0-15,-3 4 128 0,-2 2-128 0,1 2 0 16,0 2 0-16,0 3 128 0,-2 5-128 0,0 1 128 15,-5-13-128-15,0 0 128 0,16 57-128 0,-16-57 0 16,0 0 0-16,18 67 0 0,-18-67 0 0,0 0-176 16,32 60 176-16,-32-60-128 15,0 0-320-15,45 42-48 0,-45-42-16 0,0 0-18176 0</inkml:trace>
  <inkml:trace contextRef="#ctx1" brushRef="#br0" timeOffset="195825.34">26985 76 25791 0,'0'-1'2304'0,"1"-1"-1856"0,0 4-448 0,0-2 0 0,1 1 832 0,1-1 80 0,0 2 16 0,1 2 0 0,3 1 1008 0,1 2 208 0,2 4 32 0,-2 0 16 0,-1 4-1088 0,0 2-208 16,0 2-64-16,-3 3 0 0,1 1-368 0,-2 1-80 16,-1 3 0-16,-1 2-16 0,1-3-144 0,-2-1-32 15,-2 0 0-15,2-3 0 0,-1-1-32 0,1-2-16 16,-1-1 0-16,2-6 0 0,0-1-144 0,1-3 128 16,-2-2-128-16,1-3 128 0,0-1-128 0,-1-2 0 15,0 0 0-15,0-3 0 0,-1-2 0 0,1-1 128 16,0-4-128-16,-1-1 0 0,-1-3 0 0,2 0 0 0,-1-5 128 15,-1-2-128-15,1-2 0 0,0-1-144 0,-1-1 144 16,-1-3-208-16,0 1 48 0,1-4 16 0,0-1 0 0,1 2 0 16,1-1 144-16,0 6-128 0,2-2 128 0,0 5-128 15,1 1 128-15,2 4 0 0,0 0-144 0,2 4 144 16,1 3 0-16,0 1 0 0,1 3 0 0,-1 1 0 16,2 2 0-16,3 2 0 0,-3 2 0 0,-1 2 0 15,1 0 0-15,0 2 0 0,0 3 192 0,-1 1-64 16,-1 0 0-16,-1 0-128 0,0 2 192 0,-2 0-64 15,0 1-128-15,-3 1 0 0,0-2 144 0,-1-1-144 16,-2 0 0-16,-1 1 128 0,-1-2-128 0,-3-1 0 0,1-2 128 16,-3 2-128-16,-1-1 128 0,-1 2-128 15,-1-4 0-15,0 1 128 0,-1-3-128 0,1 2 0 0,-2-4 0 0,2-1 0 16,-1 0 0-16,-1-3 0 16,3 0 0-16,0 0 0 0,4 0 0 0,-1-2 0 0,3 2 0 0,-1 1 0 15,2-1 0-15,0 1 0 0,1 0 0 0,1 2 0 16,0 2 0-16,1 0 0 0,0 3 0 0,1-2 0 15,1 3 0-15,2 2 0 0,0 0 0 0,2 4 0 16,2 0 0-16,0 2 0 0,5 0 0 0,-13-14 0 16,0 0 0-16,49 55 0 0,-49-55 0 0,0 0 0 15,64 60 0-15,-64-60 0 0,48 43 0 0,-48-43 128 16,0 0-128-16,61 55 176 0,-61-55-176 0,0 0 128 16,52 57-128-16,-52-57 128 0,0 0-128 0,0 0 0 15,46 63 0-15,-37-53 0 0,-1-1 0 0,-1-4 0 0,-1 2 0 16,0-2 0-1,0 1-768-15,-2-4-96 0,2 0-16 0,1-2-17568 0</inkml:trace>
  <inkml:trace contextRef="#ctx1" brushRef="#br0" timeOffset="196463.44">27849 399 20271 0,'0'0'1792'0,"0"0"-1424"0,0 2-368 0,0-2 0 0,1 1 1712 0,0-1 272 0,0 0 48 0,1 2 16 0,2 0 288 0,-1 0 64 0,3 1 16 0,-1-1 0 16,2 2-1072-16,2 0-224 0,1 0-32 0,1-2-16 15,1-1-528-15,1 1-96 0,1 0-32 0,0-4 0 16,2 2-144-16,-1-2-16 0,2-1-16 0,-1-3 0 16,0 0-80-16,-1 1-16 0,0-4 0 0,-3 0 0 15,-1 0-16-15,-1 1-128 0,-3-1 192 0,-3 2-64 16,-1 0-128-16,-3-2 0 0,-1 3 0 0,-3 1 128 15,-2-1-128-15,-2 0 0 0,-4 0 0 0,0 4 128 16,-2-2-128-16,-4 4 160 0,0 0-160 0,-1 4 160 16,0-2-160-16,1 5 0 0,0 1 0 0,0 3 0 15,2 1 0-15,0 5 0 0,2-3 0 0,3 6 0 16,1-2 0-16,1 2 0 0,3 1 0 0,2 0 0 16,1 0 0-16,2-3 0 0,2 2 0 0,3 0 0 0,1-5 0 0,2 2 0 15,2-2 0-15,1-2 0 0,2-1-272 0,3-3 64 16,0 0 16-16,1-3 0 0,3 0-128 0,0-2-32 15,3-3 0-15,1 1 0 16,1-2-528-16,1-2-96 0,2 1-32 0,1-7-10784 16,2 0-2160-16</inkml:trace>
  <inkml:trace contextRef="#ctx1" brushRef="#br0" timeOffset="196992.53">28348 304 25791 0,'-2'2'1152'0,"2"1"224"0,3 0-1104 0,0 0-272 15,3 0 0-15,-2-3 0 0,2 1 880 0,4 1 112 16,5 4 32-16,9-3 0 0,2 2 656 0,8 0 144 15,0-2 32-15,-1-3 0 0,0 0-912 0,-5-2-176 16,1 2-48-16,-6-3 0 0,-1 0-384 0,-4 0-80 0,-2 0 0 0,-2 1-16 31,-4-2-816-31,-2 2-144 0,-1 0-48 0,-2 1-10496 0,-1-2-2112 16</inkml:trace>
  <inkml:trace contextRef="#ctx1" brushRef="#br0" timeOffset="197788.68">28460 102 18431 0,'-3'1'1632'0,"2"1"-1312"0,0-2-320 0,0 0 0 0,1 2 1376 0,-2-1 208 0,1 2 32 0,-1 0 16 0,0 1 576 0,0 0 112 16,-1 2 32-16,2 0 0 0,1 3-1008 0,0-1-208 15,0-2-48-15,2 4 0 0,1 0-128 0,-1 5-48 16,1 2 0-16,0 3 0 0,0 5-352 0,-3-25-80 16,5 58-16-16,-5-58 0 0,5 71-256 0,-4-35-48 15,-1-36-16-15,4 75 0 0,-1-41-144 0,-1-2 0 0,0-3 0 16,0-1 128-16,1-4-128 0,-1-3 0 0,0-1 0 0,0-1 0 31,0-2-592-31,1-2-112 0,-1-1 0 0,1 1-17344 0</inkml:trace>
  <inkml:trace contextRef="#ctx1" brushRef="#br0" timeOffset="200526.87">28921 408 16575 0,'0'-4'1472'0,"0"4"-1168"0,1-2-304 0,-1 2 0 0,0 0 1504 0,0 0 240 0,1 0 48 0,0-1 16 0,1-1 624 0,-1 0 128 0,-1 2 32 0,1 2 0 0,0-2-960 0,1 3-192 16,-1 3-32-16,1-1-16 0,2 1-464 0,-2 2-96 15,-1 1 0-15,1 0-16 0,1 1-464 0,-1 0-96 16,0 1 0-16,1-2-16 0,1 2-240 0,-1-1 128 16,0-1-128-16,1-1 0 0,0 0 128 0,0 0-128 15,-2-1 0-15,1 2 0 0,-1-4 144 0,2 1-144 16,-2-3 128-16,0 0-128 0,-1 0 128 0,1-3-128 16,0 0 128-16,0 0-128 0,0-3 0 0,1 0 128 15,2-2-128-15,-2-1 0 0,3-1 128 0,-2-1-128 0,3-4 0 0,0 1 128 16,-2 0-128-16,2-2 0 0,0 2 0 15,-2-3 0-15,2 2 0 0,-1-2 0 0,1 5 128 16,-1-2-128-16,0 2 0 0,1-1 0 0,1 3 0 0,-3-2 0 16,2 3 0-16,1 1 0 0,-3-1 0 0,1 3 0 15,-3-3 0-15,1 4 0 0,-1 1 0 0,-1-1 0 16,-1 0-352-16,1 2 48 0,-2 0 16 0,1 2 0 16,-1-2-1264-1,0 2-256-15,0 1-48 0,0 1-14592 0</inkml:trace>
  <inkml:trace contextRef="#ctx1" brushRef="#br0" timeOffset="200736.02">29290 466 9215 0,'4'4'816'0,"-1"0"-656"16,1-1-160-16,-2 1 0 0,0-3 960 0,1 2 176 16,-1 0 16-16,1 2 16 0,4 2 1888 0,3 4 368 15,-1 1 80-15,1 2 16 0,-3 0-1024 0,0-1-192 16,-1 0-32-16,-2-2-16 0,0 3-720 0,-2-3-160 15,0 2-32-15,-2-2 0 0,0 0-784 0,0-1-176 16,0 1-16-16,-2-4-16 0,2-1-352 0,0-1 0 16,-1-2 0-16,1-3 128 15,0 0-672-15,-1-3-128 0,-1 0-32 0,1-3-16528 0</inkml:trace>
  <inkml:trace contextRef="#ctx1" brushRef="#br0" timeOffset="200933.58">29285 187 22111 0,'-11'-2'1968'0,"6"0"-1584"0,0 2-384 0,2 0 0 31,2 0-432-31,1 0-160 0,0 0-48 0,0 0 0 0,0 2 1200 0,0-2 224 0,0 0 48 0,1 2 16 16,0-2 32-16,0 0 0 0,1 0 0 0,2-2 0 15,-1 2-672-15,1 0-208 0,2-2 128 0,-2 1-128 16,2-1-1472-16,-1 2-368 0</inkml:trace>
  <inkml:trace contextRef="#ctx1" brushRef="#br0" timeOffset="201286.5">29532 348 5519 0,'9'11'496'0,"-3"-2"-496"15,1 2 0-15,-3-3 0 0,0-3 576 0,-1 0 0 16,1-1 16-16,3 3 0 0,6 7 1520 0,-13-14 288 15,0 0 64-15,51 52 16 0,-51-52-544 0,0 0-96 16,0 0-32-16,61 37 0 0,-51-33-336 0,0-4-64 16,-1 0 0-16,-2-1-16 0,3-4-224 0,-2 0-32 15,-2-3-16-15,0-1 0 0,0-1-32 0,-2-1-16 16,0-2 0-16,-2 1 0 0,-2 1-432 0,-1-2-96 16,-1 0-16-16,-3 1 0 0,-2 1-192 0,-1 0-32 15,-4 2-16-15,-1 1 0 0,-3 2 0 0,1 0 0 16,-4 3 0-16,1 3 0 0,1 0-128 0,0 5-32 0,1 2 0 0,0 0 0 15,3 3-128-15,0 1 128 0,2 0-128 0,1 2 128 16,3 1-128-16,1 0 0 0,4 1 0 16,1 2 128-16,3 0-128 0,3 0 0 0,1-2 0 0,3 0 0 15,2-1 0-15,2 1 0 0,3-2 0 0,1-4 0 16,1 2 128-16,1-2-128 0,-1 0 0 0,-1-2 128 16,-1-2-288-16,0 0-64 0,-1-2-16 0,1-1 0 15,-1-1-1040-15,0-1-224 0,-1-3-32 0,0 1-9424 16,-1-4-1888-16</inkml:trace>
  <inkml:trace contextRef="#ctx1" brushRef="#br0" timeOffset="201579.11">30084 381 16575 0,'0'3'736'0,"0"2"160"0,0 2-720 0,1-4-176 15,0-1 0-15,0-1 0 0,0 3 1920 0,1 3 368 16,3 2 64-16,0 5 16 0,2 1-48 0,1 2 0 15,-2-3 0-15,2 0 0 0,-1-1-752 0,0-5-160 16,0 1-16-16,-1-1-16 0,-2-3-544 0,0-1-96 16,0-1-32-16,-2-1 0 0,2 1-320 0,-1-3-64 15,0 0 0-15,1-3-16 0,1 1-48 0,0-4 0 16,-1 3 0-16,3-6 0 0,0 4-64 0,-1-4 0 16,1-1-16-16,1-4 0 0,0 3-176 0,1-2 128 15,-1 0-128-15,1-1 128 0,0 2-128 0,-1-4 0 16,1 4 0-16,1-3 128 0,0 3-128 0,-1 1-144 15,0 0 144-15,-3 2-208 16,1 0-432-16,-1 4-96 0,0 1-16 0,-2-1-11696 0,0 2-2336 0</inkml:trace>
  <inkml:trace contextRef="#ctx1" brushRef="#br0" timeOffset="202053.25">30824 466 13823 0,'2'-4'608'0,"-1"2"128"0,0-1-592 0,-1 1-144 16,2 0 0-16,-2 0 0 0,-2 0 1584 0,2-2 272 15,-2 0 64-15,0-4 16 0,-4 0 752 0,-1-1 160 16,-2-3 32-16,-1 0 0 0,0 4-1104 0,-1 0-224 15,-3-1-32-15,2-3-16 0,0 5-608 0,1-3-128 16,-3 2-32-16,3 2 0 0,0 0-288 0,1 1-48 16,1 2-16-16,0 2 0 0,1 1-224 0,1 1-160 15,-1 1 192-15,-1-1-192 0,1 5 192 0,0 2-192 16,-1 3 192-16,2-1-192 0,0 1 160 0,0 0-160 16,2 0 128-16,0 0-128 0,3-1 128 0,1 1-128 15,2-3 0-15,2-2 128 0,3-3-128 0,1 0 0 16,0 0 144-16,3-3-144 0,4-3 0 0,-2 2 0 0,1-3 0 15,2 1 128-15,1-3-128 0,0-2 0 0,1 1 0 0,1 0 0 16,-1-1 0-16,0 0 0 16,2 3 0-16,-1-1 0 0,-3 0 0 0,1 6 0 0,-3 0 0 0,-1 3 0 15,-4 0-128-15,-2 6 128 0,0 1-128 0,-3 2 128 16,-3 0 0-16,0 3-160 0,-2 2 160 0,1 3 0 16,-5 0-160-16,3-1 160 0,-2 2-128 0,0-3 128 15,1 2-400-15,1-4 0 0,1-1 0 0,2-2 0 16,1-2-784-16,0 0-160 15,2-2-16-15,1-3-9584 0,0 3-1920 0</inkml:trace>
  <inkml:trace contextRef="#ctx1" brushRef="#br0" timeOffset="204101.47">22336 419 27647 0,'-1'0'2448'0,"1"0"-1952"0,1 2-496 0,0-1 0 0,0 2 496 0,0-1 0 0,2 3 0 0,0 4 0 0,0 7 528 0,1 6 96 0,-2 5 32 0,-1-2 0 16,0 7-160-16,-2-3-32 0,0-1 0 0,-1 5 0 15,1-10-320-15,-2 6-80 0,2 2-16 0,-1 4 0 16,-1-4-224-16,0-2-32 0,1 0-16 0,0-7 0 16,1-4-80-16,0 0 0 0,1-5-16 0,0-4 0 0,0-1-16 0,1-5 0 15,0 1 0-15,-1-4 0 16,0 0-160-16,0-4 192 0,1 1-192 0,-1-5 192 0,1-3-192 0,0-2 128 15,0-6-128-15,1-1 128 0,-1-4-128 0,-1 2 0 16,0 0 0-16,0-2 0 0,-1 1 0 0,-1-4 0 16,0-3 0-16,-1-2 0 0,1 0 0 0,-2 0 0 15,1-2 0-15,0 2 0 0,0 4-128 0,3 0 128 16,3 3 0-16,0 4 0 0,1 7 0 0,3 0 0 16,1 5 0-16,1 1 0 0,3 1 0 0,-1 1 0 15,3 1 0-15,1 0 0 0,3 2 0 0,-1 0 0 16,2-2 0-16,1 4 0 0,0-1 0 0,1-2 0 15,0 4 0-15,0 0 0 0,0 0 0 0,-1 4 0 16,0-1 0-16,-3 3 0 0,-2 4 0 0,-1 1 160 16,-3 2-32-16,-2 4-128 0,-1 3 176 0,-4 1-176 15,0 4 160-15,-5-1-160 0,-3-2 176 0,-1 2-176 0,-5 0 192 16,-4-1-192-16,0-1 192 0,-3-2-192 0,-1 0 192 16,-2-3-192-16,4-1 160 0,-6 0-160 0,1-2 128 0,0 1-128 15,0-4 0-15,2 1 0 0,1-6 128 0,0-1-128 16,3-2 0-16,0-3 0 0,2-3 0 0,1-2 0 15,-1-1 0-15,3 1 0 0,2-3 0 0,1 0 0 16,2 3 0-16,3-1 0 0,1 3 0 0,2-2 0 16,1 2 0-16,2 3 0 0,0-1 0 0,4 2 0 15,0 1 0-15,2 1 0 0,1 1 0 0,2 4 0 16,4 0 0-16,0 1 0 0,2 2 0 0,2 2 0 16,1 0 0-16,-22-13 0 0,0 0 176 0,76 44-176 15,-76-44 128-15,54 26-128 0,-54-26 0 0,54 26 144 0,-30-15-144 16,1 1 0-16,-4-3 0 0,-1 2 128 0,-2-3-128 0,-4 1 0 15,1 0 0-15,-3 0 0 0,-2-4 0 16,-1-1 0-16,-1 0 0 0,-3-3-176 16,2-1-288-16,-3 0-64 0,0 0-16 0,-1-1-18272 15</inkml:trace>
  <inkml:trace contextRef="#ctx1" brushRef="#br0" timeOffset="204419.66">23481 335 23951 0,'9'-11'1056'0,"-5"6"224"0,1 1-1024 0,-3 2-256 0,-1 1 0 0,-2 1 0 0,1 1 1680 0,-1 1 288 0,-2 1 48 0,0 3 16 0,-5 2 96 0,-1 8 32 0,-2 3 0 0,-2 1 0 0,-4 9-1200 0,-1 0-224 0,2 3-48 0,-4 5-16 0,2 0-352 0,0 0-80 0,-2 4-16 0,1-1 0 15,2-2-224-15,0-3 0 0,0 3 0 0,1-4 0 16,2-3 0-16,5-2 0 0,3-1 0 0,2-3 0 16,3-4 0-16,2-4 0 0,1-2 0 0,1-4 0 15,3-2-752-15,-2-3-32 0,3-3-16 0,0 0 0 16,-1-3-1840-16,-1-3-368 0</inkml:trace>
  <inkml:trace contextRef="#ctx1" brushRef="#br0" timeOffset="204701.71">23520 417 28559 0,'-1'-1'2544'0,"1"2"-2032"16,2 1-512-16,-1 0 0 0,1-1 640 0,0 2 48 15,2 0 0-15,0 5 0 0,5 4 752 0,-1 0 160 16,4 5 16-16,-1 0 16 0,0 3-368 0,4-3-80 16,-15-17-16-16,0 0 0 0,48 58-688 0,-48-58-144 15,0 0-16-15,53 61-16 0,-53-61-112 0,0 0-32 0,0 0 0 0,59 66 0 16,-44-51-160-16,-1 1 160 0,-14-16-160 0,0 0 160 16,0 0-160-16,46 67 0 0,-37-52 0 0,-2-2 0 15,-1 3 0-15,-3-3 0 0,1-1 0 0,-2 2 0 16,-1 1-256-16,-1-4-48 0,0 1 0 0,0-4 0 31,-1 0-1152-31,-2-1-224 0,0 2-48 0,-2-4-15168 0</inkml:trace>
  <inkml:trace contextRef="#ctx1" brushRef="#br0" timeOffset="204947.53">23332 730 22111 0,'-3'-5'1968'0,"3"4"-1584"16,1-1-384-16,2 2 0 0,1-1 208 0,-1-2-32 15,2-2-16-15,2-1 0 0,3-2 912 0,2-1 176 16,5 0 32-16,-2 1 16 0,3 2 480 0,1 1 80 16,1-1 32-16,0 3 0 0,3 0-992 0,1 1-192 15,4 2-32-15,-3 0-16 0,2 2-512 0,0-2-144 16,-1 3 0-16,0-3 0 15,1 0-1104-15,-2 0-304 0,3-3-48 0,1-1-13328 0</inkml:trace>
  <inkml:trace contextRef="#ctx1" brushRef="#br0" timeOffset="205582.8">25097 387 5519 0,'-2'-6'496'0,"0"3"-496"0,-1 1 0 0,-1-1 0 0,1 2 976 0,-1-3 112 0,-5-2 0 0,-5-3 16 0,-4-3 480 0,-6 0 80 0,-1-2 32 0,-3 5 0 16,-1 2-160-16,-3 0-48 0,0 4 0 0,-1 5 0 0,-4 2-64 0,-3 5-16 0,-2 2 0 0,-1 3 0 15,0 0 112-15,-3 2 16 0,2 1 0 0,0 3 0 16,4-3-240-16,4 3-32 15,2 2-16-15,2-3 0 0,3 3-512 0,1 2-96 0,5-1-32 0,1 0 0 16,5-1-320-16,2 3-64 0,2-3-16 16,2 4 0-16,4-5-208 0,4 1 0 0,0-4 0 0,6 2 0 15,0 2 256-15,5-2-64 0,3-2 0 0,1 3 0 16,3-4 16-16,1 1 0 0,-16-18 0 0,0 0 0 16,70 41-80-16,-44-31-128 0,3-1 176 0,2-4-176 15,3-1 128-15,1 0-128 0,3-3 0 0,-1-1 0 16,-2 0 0-16,-1-1 0 0,-4-1 0 0,-3 0 0 15,-2-4-304-15,-3 3-16 0,0-3 0 0,-3 0 0 16,-3 2-1056-16,0-1-224 0,-3-1-32 16,2-2-9120-16,-4 2-1808 0</inkml:trace>
  <inkml:trace contextRef="#ctx1" brushRef="#br0" timeOffset="205859.66">24546 724 18431 0,'-13'0'816'0,"4"0"160"0,3 0-784 0,3 0-192 15,3 1 0-15,0-1 0 0,1 2 528 0,0-2 64 16,2 3 16-16,0-2 0 0,4 1 1536 0,2-2 304 16,2 0 64-16,4-2 16 0,3 1-352 0,3-5-64 0,3 0 0 15,2-1-16-15,4-3-976 0,-1 2-192 16,1 1-32-16,-1-1-16 0,-3 5-592 0,-5 1-112 0,-1 4-32 0,-5 1 0 15,-2 3-144-15,-2 3 0 0,-3-1 0 0,-1 7 0 16,-3 4 0-16,-3 2 128 0,-2 2-128 0,-2 0 128 16,-2 4-128-16,-1 0 0 0,-2 3 0 0,-2-4 0 31,1 2-944-31,1-3-112 0</inkml:trace>
  <inkml:trace contextRef="#ctx1" brushRef="#br2" timeOffset="-94753.72">22297 8437 6447 0,'-8'-2'576'0,"3"2"-576"0,1 0 0 0,3 0 0 0,0-2 1024 0,-2 2 112 0,-3 0 16 0,-4-1 0 0,-3-2 48 0,1 1 16 0,1 2 0 0,2 0 0 16,3 0 432-16,1 0 80 0,3 0 32 0,2 0 0 15,4 2 240-15,1 1 48 0,3 0 16 0,3 0 0 16,3 3-848-16,4-1-160 0,4 1-32 0,-22-6-16 16,54 16 32-16,-54-16 16 0,63 16 0 0,-63-16 0 15,67 18-160-15,-67-18-48 0,81 20 0 0,-81-20 0 16,93 20-336-16,-43-8-64 0,4 0 0 0,-2 1-16 0,-52-13-192 16,95 23-48-16,-95-23 0 0,88 23 0 0,-88-23-64 15,72 21-128-15,-72-21 176 0,70 22-176 0,-70-22 208 0,69 20-64 16,-69-20-16-16,60 16 0 0,-33-11 0 0,-4-3 0 15,-1-1 0-15,-3 2 0 0,-5 0 16 0,-1-1 0 16,-5 1 0-16,-1-2 0 0,-2 1-144 0,-2 0 0 16,-4-1 144-16,-5-1-144 0,-1 2 0 0,-5 0 0 15,-4 0 0-15,-4-2 128 0,-2 0-128 0,-7-2 0 16,-3 0 128-16,-5-3-128 0,-1-3 0 0,0 1 0 16,-3-3 0-16,-3 0-128 0,-3-1 128 0,-2 2 0 15,-1 1-144-15,-4 0 144 0,-1 0 0 0,-4-2 0 0,3 4 0 0,-4 1 0 16,-1 1 0-16,2 2 0 0,3 4 0 0,1-2 0 15,3 0 0-15,0-2 0 0,6 1 0 16,3-1 0-16,3 0 1664 0,1 2 320 0,0 0 48 0,2 0 16 31,7 0-3280-31,2 0-656 0,5 0-128 0,3 0-32 0,4 0 1648 0,4-2 400 0,4 0 0 0,1 2 0 16,6-2 0-16,2 1 0 0,5-1 0 0,2 2-128 16,4-3 128-16,5 2 0 0,5 1-144 0,5 0 144 15,4 1-128-15,2 2 128 0,4 0-160 0,7-1 160 16,8 6 0-16,4-1 0 0,7 0 0 0,-1-1 0 15,-2 2-128-15,-1-3 128 0,0 1 0 0,-2 2-144 16,0 1 0-16,-1-2 0 0,-2 2 0 0,-3 1 0 16,-5-2-224-16,-3-2-32 0,-43-6-16 0,79 14 0 15,-79-14-1312-15,67 15-256 0,-67-15-48 0,57 14-13984 16</inkml:trace>
  <inkml:trace contextRef="#ctx1" brushRef="#br2" timeOffset="-94184.58">22653 8341 11055 0,'-2'0'976'0,"0"-1"-784"0,2 1-192 0,0 0 0 0,1 0 1072 0,-2-2 160 0,0 2 48 0,-1-3 0 0,-2-1 384 0,0 2 64 0,-2 1 32 0,0-1 0 0,-2 0 16 0,-2 0 0 0,1 2 0 0,-2 0 0 0,-2 2 32 15,-2-2 16-15,-2 4 0 0,-3-1 0 0,-2 4-496 0,0 2-112 16,-3-1 0-16,-2 3-16 0,0 1-640 0,-4 3-128 15,0-1-32-15,-1 3 0 0,1 1-208 0,0-1-32 16,3 5-16-16,0-1 0 0,5-3-144 16,0 4 192-16,4-1-192 0,3 1 192 0,-1 2 1536 0,4-2 320 15,0 5 64-15,1-3 16 16,3 1-3344-16,3-3-656 0,1 2-144 0,3-2-32 0,2-1 1648 0,3-1 400 16,3 2 0-16,2-3 0 0,-8-19 0 0,0 0 0 15,41 51 0-15,-41-51 128 0,0 0-128 0,66 39 0 16,-66-39 0-16,62 17-128 0,-62-17-208 0,73 8-48 15,-31-11 0-15,-2 0 0 16,-4-3-1472-16,4-6-320 0</inkml:trace>
  <inkml:trace contextRef="#ctx1" brushRef="#br2" timeOffset="-89531.5">12711 9211 5519 0,'0'0'496'0,"2"-2"-496"0,-1 1 0 0,0-3 0 0,0 4 768 0,1-2 48 0,1 1 16 0,4-3 0 0,3 0 496 0,2-1 96 0,5-1 32 0,3 5 0 0,1-1-160 0,6-1-16 15,2 6-16-15,5-3 0 0,4 0-240 0,2 0-32 16,5-3-16-16,4 2 0 0,4-1-208 0,6 2-64 16,7 0 0-16,4-2 0 0,8 1 16 0,-4-4 0 15,-4 2 0-15,10 1 0 0,9 2-80 0,1 2-32 16,3 0 0-16,0-1 0 0,2 5-160 0,3-1-48 16,3 3 0-16,-5-2 0 0,-5-5-64 0,13 1-16 15,9 4 0-15,-1-6 0 0,-5-2 96 0,1-4 16 0,3 5 0 0,-6-5 0 16,-5 1 144-16,-3-1 48 15,-2 4 0-15,-3-1 0 0,-4 0-272 0,-6 2-48 0,-4-1-16 0,-2 5 0 16,-3 5-160-16,-5-2-128 0,-9 2 144 0,-59-8-144 31,103 14-288-31,-103-14-160 0</inkml:trace>
  <inkml:trace contextRef="#ctx1" brushRef="#br3" timeOffset="57058.5">13719 14847 27647 0,'-2'4'2448'0,"2"-4"-1952"0,0 2-496 0,1 0 0 0,-1-1 896 0,1 4 64 0,1 1 32 0,3 8 0 0,1 1 224 0,6 5 32 0,2-3 16 0,-14-17 0 0,0 0-368 0,58 47-80 0,-58-47-16 0,0 0 0 16,86 33-96-16,-86-33 0 0,73 13-16 0,-73-13 0 16,81 9-240-16,-81-9-32 0,96 2-16 0,-42-2 0 15,2-2-16-15,2-4 0 0,-1-1 0 0,-1-4 0 16,1 0-112-16,-1-3-16 0,3-1-16 0,-1 1 0 15,-1-4-80-15,-5-2-16 0,-6 1 0 0,-4 0 0 16,-3-1-16-16,-1-6 0 0,-1 3 0 0,-1-4 0 0,-2 0 32 16,-4 0 0-16,1 2 0 0,-4-2 0 0,-4 5 32 0,-3-2 0 15,-1 1 0-15,-3 1 0 0,-5 1-192 0,-2 1 160 16,-2 0-160-16,-3 3 160 0,-1 3-160 0,-3-2 0 16,-1 3 0-16,-1 1 0 0,-1 4 0 0,1-4-176 15,-2 4 48-15,2 2 0 16,0 3-448-16,0-3-64 0,0 3-32 0,0 0 0 15,1 3-480-15,0-1-112 0</inkml:trace>
  <inkml:trace contextRef="#ctx1" brushRef="#br3" timeOffset="57844.24">14462 14640 23951 0,'-4'2'2128'0,"1"1"-1696"0,2-2-432 0,1-1 0 0,0 2 1760 0,0-2 272 0,0 3 48 0,0 0 16 0,0 0-560 0,3 0-96 0,3 0-32 0,4-3 0 0,2-3-320 0,4 3-80 0,3-3-16 0,5 0 0 16,3 0-352-16,5-2-64 0,3-1 0 0,1-4-16 15,2 3-64-15,2-5-16 0,-1 2 0 0,-3-1 0 16,1-1-160-16,-3 2-16 0,3 0-16 0,-3 0 0 15,1 1-160-15,1 0-128 0,-3 4 144 0,-1-2-144 16,-2 2 192-16,-2 2-64 0,-1 0-128 0,-5-3 192 0,-1 4 0 16,-2 1-16-16,-3-1 0 0,-2 2 0 0,0 2 80 15,-3-1 0-15,-2 4 16 0,-1 1 0 0,-3 2-32 0,-2 3-16 16,0 1 0-16,-3 0 0 0,-3 3-96 0,-1-2 0 16,0 7-128-16,-3 0 192 0,-1 1-192 0,-1 2 128 15,-3 0-128-15,1 3 0 0,-1-3 0 0,-3 4 128 16,1 2-128-16,-2-1 0 0,0 2 0 0,2-5-208 15,-3 1 32-15,4-4 16 16,-1-2-672-16,1-2-128 0,4-3-16 0,0-4-12672 16,5 1-2544-16</inkml:trace>
  <inkml:trace contextRef="#ctx1" brushRef="#br3" timeOffset="60276.41">13701 15176 15663 0,'-5'4'1392'0,"0"0"-1120"0,3-2-272 0,1-1 0 0,0 1 1664 0,-1 1 256 0,-2 1 64 0,-2 5 16 0,-1 2-80 0,1 0 0 0,4 0-16 0,2 0 0 0,3 3-400 0,3-1-80 0,4 2-16 0,2 2 0 0,-12-17-432 0,40 41-80 0,-40-41-32 0,55 51 0 16,-55-51-272-16,64 52-48 0,-64-52-16 0,66 49 0 0,-66-49-64 0,76 49-16 15,-76-49 0-15,90 49 0 0,-90-49-208 0,111 43-48 16,-49-21-16-16,-62-22 0 0,120 30 0 15,-58-18 0-15,4 2 0 0,4-5 0 0,8-4 48 0,-1-5 16 16,-3-2 0-16,0-6 0 0,2-1 16 0,2-9 16 16,5-2 0-16,-4-3 0 0,-5-1-48 0,-1-5-16 15,3-2 0-15,3-6 0 0,4-1 0 0,-5 0 0 16,-5-7 0-16,-4 1 0 0,-4 1 80 0,-2-3 16 16,-3 3 0-16,-5 0 0 0,-8 8-112 0,-3-2 0 15,-5 4-16-15,-7 3 0 0,1 0-32 0,-7 2 0 16,0 2 0-16,-7 3 0 0,-2 3-16 0,-3 0-128 15,-3 2 192-15,-4 4-64 0,-2 1-128 0,-4 0 128 16,-1 1-128-16,-3 3 128 0,-1 1-128 0,-2-1 0 16,0 4 144-16,0-1-144 0,-2 0 0 0,-1-2 0 15,-1 3-160-15,2-3 160 16,0 3-720-16,1-1-48 0,0 1 0 0,2 1 0 16,1 0-272-16,2-2-64 0,-1 3-16 0,6-4-18192 0</inkml:trace>
  <inkml:trace contextRef="#ctx1" brushRef="#br3" timeOffset="60981.23">15783 14853 24879 0,'-2'2'2208'0,"1"-1"-1760"0,1 2-448 0,0-3 0 0,1 0 1728 0,-1 2 256 0,1-1 48 0,0 1 16 0,4 1 32 0,0-3 16 0,3-1 0 0,4-3 0 0,3-5-1264 0,-1 0-256 0,5-5-64 0,1-1 0 0,3-2-192 0,3-4-32 0,0 1-16 0,4-3 0 16,1 4 48-16,0-1 0 0,1 1 0 0,-3 2 0 15,-2 0 0-15,2 0 16 0,-2 2 0 0,0-1 0 16,-3 1-64-16,1 4-16 0,-3 2 0 0,-3 0 0 0,1 4-32 15,-4-1-16-15,-2 4 0 0,-1 2 0 0,0 0 32 16,-4 2 0-16,1 4 0 0,-1-3 0 0,0 5 16 16,-1-2 16-16,1 6 0 0,-2-1 0 0,1 3-96 0,-3 1-32 15,2 1 0-15,0 5 0 0,-1 4-144 0,1 2 160 16,0 2-160-16,-1 2 160 0,2 2-160 0,-1 1 0 16,-2 2 0-16,1 0 0 0,-2-3 0 0,-1 1 0 15,-1 2 0-15,0-1 0 0,0 2 0 0,1 1 0 16,-1-4 128-16,0 4-128 0,0 0 0 0,-1-1 0 15,2-5 0-15,-1-3 0 0,1-1 0 0,1-2 0 16,-1-5-176-16,0-2 176 16,4-4-496-16,-3 0-16 0,3-5 0 0,-1-3 0 15,0-1-448-15,1-4-112 0,1-2-16 0,1-2-18832 0</inkml:trace>
  <inkml:trace contextRef="#ctx1" brushRef="#br3" timeOffset="61798.51">15661 14879 35007 0,'-3'3'3120'0,"1"-1"-2496"0,1-2-496 0,2 0-128 0,2 0 256 0,0-2 48 0,4 1 0 0,4-5 0 0,9-2 384 0,8-4 80 0,4-4 0 0,0 1 16 0,3-3-256 0,0-3-48 0,2 0-16 0,0-1 0 0,0 0-128 0,-3 0-16 16,2 0-16-16,-3 0 0 16,-4 2 16-16,-1 2 16 0,-5-2 0 0,3 0 0 0,-3 2 80 0,1-1 16 15,-3 3 0-15,0 2 0 0,-1 3-96 16,-2 1-16-16,2 2 0 0,-3 2 0 0,-17 6-48 0,0 0-16 16,50-5 0-16,-50 5 0 0,0 0-64 0,0 0 0 15,58 23-16-15,-58-23 0 0,0 0-176 0,38 33 192 16,-38-33-192-16,26 36 192 0,-26-36-192 0,28 44 192 15,-14-19-192-15,0 5 192 0,0 4-192 0,0 0 0 16,0 7 144-16,2 3-144 0,-3-1 0 0,-2 1 128 16,-1-2-128-16,-1 2 0 0,-1-2 0 0,-1-1 128 15,-2 0-128-15,2-2 0 0,0-2 0 0,-3-5 0 16,0-3 0-16,0-2 0 0,-1-5 0 0,2-1-128 16,-2-2 0-16,-1-4 0 15,1-1-640-15,-1-5-128 0,-1 0-32 0,1-3 0 16,-1-3-416-16,1-1-64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5T09:36:55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31638 2727 7359 0,'-16'-6'656'0,"4"0"-528"0,1 1-128 0,2 2 0 0,2-1 288 0,2 0 32 0,-3 0 0 0,-3-1 0 0,-8-5 640 0,-7-4 128 0,-2 2 16 0,-3-1 16 0,1 1 320 0,-1 0 64 0,-1 1 16 0,-1 2 0 16,-1 0 80-16,-3 2 0 0,4-6 16 0,-4 5 0 15,1 0-208-15,-1-2-32 0,-3 0-16 0,0-2 0 16,-1 0-272-16,0 0-48 0,2 1-16 0,-4-5 0 16,-2 3-368-16,-2-1-80 0,-2 0 0 0,-2-1-16 15,-2 0-112-15,-3-2-32 0,1 2 0 0,-3-2 0 16,1 6-112-16,-3 2-32 0,0 5 0 0,-2-1 0 16,0 2 176-16,-2 3 16 0,0 1 16 0,0 6 0 15,3 0 16-15,-3 5 0 0,-2-1 0 0,0 0 0 16,7-1-288-16,-2 1-48 0,-3 3-16 0,2 1 0 0,1 2-144 15,-1-3 0-15,0 1 0 0,0-1 0 0,6 0 0 0,0 1 0 16,2-2 0-16,2 3 0 0,1-2 0 0,4 3 0 16,-1-1 0-16,2 0 0 0,6 1 0 15,0 3 0-15,1-2 0 0,2 2 0 0,1 3 0 0,1 0 0 16,1-2 144-16,1 1-144 0,1 3 0 0,0-3 0 16,1 2 0-16,-1 0 128 0,3-3-128 0,1 2 0 15,3 0 0-15,-1-2 0 0,3 4 0 0,-1 1 128 16,3 0-128-16,1 2 0 0,2 1 0 0,0 3 144 15,1-3-144-15,0 3 0 0,2-1 128 0,-1-2-128 16,0 3 0-16,2 3 0 0,-1-4 128 0,1 3-128 16,2 1 0-16,-2 2 0 0,0 1 0 0,-1 3 0 15,0 2 0-15,-2 3 0 0,-2 0 128 0,0-1-128 16,-1 2 0-16,0 0 0 0,2 1 0 0,-2 2 128 16,2 7-128-16,-1 0 0 0,1 1 160 0,1 3-160 0,0 0 128 15,0 2-128-15,3 3 128 0,-1 4-128 0,1 1 0 0,2 1 128 16,-1 0-128-16,1 0 0 0,0 4 144 0,0 0-144 15,1 5 0-15,1-3 128 0,-1 3-128 0,2-4 0 16,0 1 128-16,1-2-128 0,1 4 128 0,-1-3-128 16,2 0 144-16,-1-4-144 0,-2 0 192 0,1 2-192 15,-1 5 176-15,-1-3-176 0,0 0 160 0,-1-4-160 16,1 1 176-16,0 1-176 0,0 1 192 0,0-1-192 16,-1 1 208-16,0-2-64 0,1 2-16 0,0 1 0 15,0 1 0-15,-1-3 0 0,1 0 0 0,-2 5 0 16,1 5-128-16,0 1 128 0,-1-8-128 0,1 0 128 0,-1-1-128 15,-2 9 160-15,1 1-160 0,-2 0 160 0,1-4-160 16,-3 1 192-16,3-1-192 0,-1 1 192 0,2 2-192 0,-3-2 0 16,4 2 144-16,1-6-144 0,2-4 0 15,2 2 144-15,2 0-144 0,3 0 0 0,2 2 160 0,0-3-160 16,0-4 128-16,1 1-128 0,0 2 0 0,-1 1 0 16,-1 1 0-16,0 3 0 0,-1 0 0 0,-1 5 0 15,0 4 128-15,-3-1-128 0,2 3 0 0,-2 1 0 16,2 1 144-16,-2 3-144 0,2-3 0 0,0-2 0 15,0-1 0-15,-1-1 128 0,4-4-128 0,2-2 0 16,2-8 0-16,1-4 128 0,4-3-128 0,0-1 0 16,2-1 0-16,1-4 128 0,2 1-128 0,-1-4 128 15,3-2-128-15,-3 3 128 0,3 2-128 0,-3 3 0 16,-2 0 0-16,-2 4 0 0,-2 1 0 0,-2 5 0 16,-1 4 0-16,-2 4 0 0,-2 5 0 0,-2 0 0 0,1 7 0 15,-3 0 0-15,0 0 0 0,-1 0 0 0,-2-4 0 0,0 0 0 16,1-3 0-16,-3-2 0 0,2-2 0 0,0-1 0 15,2-2 0-15,1-3 0 0,-2 0 0 0,4-2 0 16,-1-1 0-16,3-2 0 0,1-1 0 0,3 1 0 16,-1 4 0-16,-1-1 0 0,2-1 0 0,-2-1 0 15,4-3 0-15,-2 8 0 0,0-1 0 0,1 1 0 16,-3 2 0-16,2 2 0 0,2 1 0 0,-2 4 0 16,-1 0 0-16,2 0 0 0,0 3 0 0,1-1 0 15,-1-2 0-15,-1-1 0 0,2-4 0 0,1-6 0 16,1-3 0-16,1-4 0 0,0-3 0 0,2-2-128 15,0-4 128-15,1-3 0 0,1-2 0 0,0-2 0 0,3 2 0 16,-1 1-128-16,2 0 128 0,0 0 0 0,0 1 0 0,2-3-128 16,2 2 128-16,-1 3 0 0,1-1 0 0,1 3 0 15,0 3 0-15,1 1-128 0,0-1 128 0,0-3 0 16,-1-3 0-16,2 0-128 0,0 3 128 16,-1-3 0-16,0-7 0 0,-3-6 0 0,-2-6 0 0,4-2 0 15,0 1 0-15,3-4-128 0,-2-3 128 0,1 0 0 16,0-1-144-16,0-3 144 0,4 4-144 0,-3 0 144 15,4-2-192-15,0 1 192 0,-2-3-144 0,1 6 144 16,3-1 0-16,3 1-144 0,2 1 144 0,-1-2 0 16,-4-6 0-16,1 1 0 0,5 0 0 0,1-2 0 15,5-1 0-15,-3-2 0 0,2-1 0 0,-1-3 0 16,-1-2 0-16,-1-2 0 0,0 2 0 0,-2-3 0 16,3-1 0-16,0 0-128 0,3 1 128 0,1-4 0 0,1-2-144 0,1 2 144 15,-2-4 0-15,1 2 0 0,0-1-144 16,3 0 144-16,-3 0 0 0,1-2 0 0,4 0 0 0,2 1 0 15,-51-7 0-15,107 11 0 16,-53-5 0-16,-6 2 0 0,-6 0 0 0,6-2 0 0,4 3 0 0,4-2 0 16,3-2 0-16,-1 0 0 0,-1-2 0 0,-4 0 0 15,-4 0 0-15,-49-3-128 0,110 0 128 0,-110 0 0 16,123-11 0-16,-123 11 0 0,119-19 0 0,-119 19 0 16,96-16 0-16,-96 16 0 0,100-18 0 0,-100 18 0 15,110-23 0-15,-110 23-128 0,107-25 128 0,-107 25 0 16,99-20 0-16,-99 20 0 0,88-24 0 0,-88 24 0 15,87-31-128-15,-87 31 128 0,91-34 0 0,-91 34 0 16,89-35-128-16,-89 35 128 0,84-40 0 0,-84 40 0 16,73-37 0-16,-73 37 0 0,73-44 0 0,-73 44 0 0,73-52 0 0,-73 52 0 15,76-67 0-15,-76 67 0 0,68-67 0 16,-68 67-128-16,61-69 128 0,-61 69 0 0,58-80 0 0,-58 80 0 16,50-74 0-16,-50 74 0 0,48-78 0 0,-48 78 0 15,50-84 0-15,-50 84 0 0,52-86 0 0,-52 86-128 16,52-81 128-16,-52 81 0 0,51-75 0 0,-51 75 0 15,45-73 0-15,-45 73 0 0,39-68 0 0,-21 30 0 16,-1 1 0-16,1-4 0 0,-4-4 0 0,1-2 0 16,0-4 0-16,-1-2 0 0,-2 8 0 0,1-4 0 15,1-4 0-15,-1 1 0 0,0-1 0 0,2-2 0 16,0 2 0-16,-1-4 0 0,0-1 0 0,2-1 0 16,-3 0 0-16,1 1 0 0,0 1 0 0,2-2 0 0,-2 0 0 15,1-1 0-15,0 0 0 0,1 6 0 16,-1 3 0-16,0 4 0 0,-1 4 0 0,0-3 0 0,0 5 0 0,1-7 0 15,-2-1 0-15,-2-1 0 0,1-3 0 0,-2-2 0 16,0-3 0-16,-1-3 0 0,0-6 0 16,1-1 0-16,-1-3 0 0,2 1 0 0,-1 1 0 0,-2 5 0 15,0 8 0-15,-1-9 0 0,0-1 0 0,1-3 0 16,-1 6 0-16,-2-6 0 0,2 0 0 0,0-4 0 16,-2 1 0-16,1-5 0 0,-1-2 0 0,1-1 0 15,1 0 0-15,-1-5 0 0,2-4 0 0,0 3 0 16,0 2 0-16,0-3 0 0,1 2 0 0,0-2 0 15,1 1 0-15,-2 0 128 0,0 1-128 0,-1-2 0 16,-2-2 0-16,3-3 0 0,0-3 0 0,1 1 0 16,1 1 128-16,0-3-128 0,1-1 0 0,-2 2 144 15,-1 6-144-15,-2-4 0 0,1 1 0 0,-1-3 128 0,-1 0-128 0,1-3 0 16,0-1 0-16,1-1 128 0,2 2-128 0,-2-3 128 16,-1 3-128-16,0-8 128 0,0-1-128 0,1 0 128 15,0-2-128-15,0-3 128 0,3-4-128 0,0 0 160 16,0-1-160-16,1-2 160 15,-2 4-160-15,0 0 128 0,-2-2-128 0,2 1 128 0,1 3-128 0,3 1 0 16,-3-1 144-16,1 2-144 0,1-2 0 0,1 2 144 16,0 0-144-16,0 5 0 0,-1 5 128 0,2 3-128 15,-3 2 0-15,-1 2 0 0,1 4 0 0,-2 4 0 16,2-1 0-16,-2 4 0 0,1 0 0 0,-1 2 0 16,-1-3 0-16,-1 5 0 0,1 2 0 0,-2-1 160 15,0 1-160-15,-1-4 128 0,0 1-128 0,0-4 0 0,1 3 144 0,-3 3-144 16,0-3 0-16,-1 4 144 0,0-2-144 0,-1 2 0 15,1-1 160-15,-4 6-160 0,1 2 128 0,-2 2-128 16,1 2 128-16,-2 5-128 0,-1 1 0 0,1 5 128 16,-1 3-128-16,0 3 128 0,0 2-128 0,0-1 128 15,1 1-128-15,-1-1 160 0,-1 4-160 0,1-4 160 16,0 1-160-16,0-2 0 0,0 0 0 0,1-3 0 16,-1-5 0-16,3 2 0 0,0-2 0 0,0-3 0 15,0 1 0-15,1-1 0 0,0-1 0 0,0 3-176 16,-1 1 176-16,0 0 0 0,-1 4-144 0,-1 2 144 15,0 2 0-15,-2 6 0 0,-1 2-144 0,-2 1 144 16,-1 6 0-16,-1-2 0 0,-1 2 0 0,0 0 0 16,-2-1 0-16,2 0 0 0,-1 4 0 0,-1-3 144 15,0 1-144-15,-2-1 0 0,3-3 0 0,0 2 0 0,-1 0 0 16,1-2 0-16,1-1 0 0,0 1 0 0,1-4 0 0,1-2 0 16,-2 0 0-16,1 0 0 0,0 0 0 0,0-2 0 15,-3 0 0-15,0 2 0 0,-2 0 0 0,-5 0 0 16,1 1 0-16,-1 2 0 0,-2 5 0 0,-3-3 0 15,-2 2 0-15,0 3 0 0,1 0 0 0,-4-1 0 16,0-3 0-16,-4 1 0 0,0 2 0 0,0-2 0 16,-1 1 0-16,-2-1 0 0,1-2-208 0,-1 3 80 15,-1 2 128-15,4 0-208 0,2 2-64 0,-1-4-16 16,-3-1 0-16,1-2 0 16,1 1-112-16,-1 1-32 0,1 1 0 0,-6-1 0 15,-1 0-128-15,-3 2-16 0,1 6-16 0,-4 4-12272 16,-1 1-2432-16</inkml:trace>
  <inkml:trace contextRef="#ctx0" brushRef="#br0" timeOffset="6399.42">17181 3880 13823 0,'-22'-3'1216'0,"6"-3"-960"0,5 3-256 0,2 1 0 0,1-1 864 0,-8-1 128 0,-13-2 32 0,-16-5 0 0,-15 0 80 0,-7-3 32 0,2 1 0 0,4 2 0 0,3 0-336 0,5 4-64 16,1 0-16-16,-1 3 0 0,0 2 64 0,0 2 16 15,4 5 0-15,0-2 0 16,2 2 144-16,1 2 16 0,-1 3 16 0,3-1 0 0,2 3-432 0,-2 3-96 16,-5 5 0-16,0 5-16 0,-1-1-304 0,-4 5-128 15,-2-1 0-15,1 4 128 0,-1 6-128 0,0-1 0 16,2 6 0-16,-1 0 0 0,2 6 0 0,-2-2 0 15,1 1 0-15,0 1 0 0,7 1 0 0,4 1 0 16,5 2 128-16,1 3-128 0,4 2 0 0,1 0 0 16,2 2 0-16,4 4 128 0,4-3-128 0,2 7 0 15,2 2 0-15,-1 3 0 0,1 0 0 0,0 6 0 16,1 8 0-16,-1 7 0 0,3 6 0 0,-2 9 0 16,0 4 0-16,1 3 0 0,1 1 192 0,0 0 176 15,2 1 16-15,3-5 16 0,-1-2 48 0,3-1 0 16,2 2 0-16,1-5 0 0,2-3-208 0,2 2-48 15,2-2 0-15,-1-2 0 0,2-5 64 0,-1-2 16 16,0 0 0-16,1 3 0 0,1-1 48 0,0-1 16 0,1 2 0 0,1-3 0 16,1 1-112-16,1-6-32 0,3-3 0 0,-1-4 0 15,2-2 48-15,3-4 0 0,0 0 0 0,1-5 0 16,2-1 80-16,3-4 0 0,-2 0 16 0,4 2 0 16,2 0-160-16,-1 0-48 0,-1-2 0 0,-1-5 0 15,-1-1-128-15,0 1 0 0,5-2 0 0,-3 0 128 16,3-6-128-16,-3-1 0 0,0-4 144 0,3 0-144 15,-1 0 0-15,3-6 144 0,-27-43-144 0,60 86 0 16,-60-86 128-16,65 78-128 0,-65-78 0 0,65 69 0 16,-65-69 0-16,60 51 0 0,-60-51 128 0,61 38-128 15,-61-38 0-15,61 29 128 0,-61-29-128 0,68 17 0 16,-68-17 192-16,78 8-64 0,-78-8 0 0,84 3-128 0,-45-8 192 0,0 0-192 16,0-4 192-16,1-5-192 15,-3 1 160-15,5-6-160 0,3-2 128 0,3-5-128 0,3-2 0 0,0-4 128 16,-1-2-128-16,-2-3 0 0,-3-1 0 0,-2-3 0 15,2-3 128-15,2-1-128 0,2-2 0 0,3 0 0 16,3-4 0-16,-3 0 0 0,-5-1 0 0,-2-3 0 16,0 0 128-16,-2 1-128 0,-3-1 0 0,6 1 0 15,3-6 0-15,0-2 128 0,1-4-128 0,-4 0 0 16,-5 2 0-16,-1-1 128 0,0-2-128 0,-1 1 0 16,-5 3 0-16,2-4 0 0,-1 0 0 0,-1 1 0 15,3 1 128-15,-3-2-128 0,1 0 0 0,-4-1 0 16,-2-3 144-16,-4 1-144 0,0 1 192 0,0-5-16 15,0 1-16-15,0-4 0 0,-4 7 784 0,2-4 144 0,1-6 48 16,-1 2 0 0,-1 1-1568-16,1-4-304 0,-2-3-64 0,-2-2-16 0,2-1 816 0,-3-2 128 0,-1-5 32 0,-2 2 16 15,-2 5-32-15,0 0 0 0,-1 7 0 16,-3-1 0-16,0 3-144 0,-4 0 192 0,0 3-192 0,-1-1 192 16,1 3-192-16,-2-4 192 0,-1 0-192 0,1-1 192 15,3 7-192-15,-3-1 192 0,2-1-192 0,-2 2 192 16,-1-5-192-16,-1 7 160 0,-1 6-160 0,-2-1 160 15,-1 4-160-15,-3 0 0 0,-5 0 144 0,-1-1-144 16,-1-3 0-16,-5 3 128 0,-1-2-128 0,-2 0 0 16,-2 2 0-16,1-5 128 0,-3 3-128 0,-1-1 0 15,-2 2 0-15,-2 0 128 0,-2 2-128 0,-5 3 0 16,-3-1 0-16,-2 2 0 0,-3-1 0 0,-2 3 0 0,-2-1 0 0,0 4-160 16,-1 3 160-16,2-1-208 15,-1 1-80-15,1 1-16 0,2 4 0 0,2 9 0 16,3 6-336-16,-1 4-80 0,-1 12-16 0,0 7-12832 15,1 5-2576-15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0" timeString="2024-07-25T09:54:25.444"/>
    </inkml:context>
    <inkml:brush xml:id="br0">
      <inkml:brushProperty name="width" value="0.05292" units="cm"/>
      <inkml:brushProperty name="height" value="0.05292" units="cm"/>
      <inkml:brushProperty name="color" value="#FFA500"/>
    </inkml:brush>
    <inkml:context xml:id="ctx1">
      <inkml:inkSource xml:id="inkSrc1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7-25T09:54:25.872"/>
    </inkml:context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11058 7750 0,'0'0'0,"43"-5"16,-19 1-1,-4-1 1,-4-2-16</inkml:trace>
  <inkml:trace contextRef="#ctx1" brushRef="#br0">4673 3802 28559 0,'-7'-3'2544'0,"0"3"-2032"0,2 3-512 0,2-1 0 15,1-1 864-15,-4 1 80 0,-6 4 16 0,-7 3 0 0,-7 3-400 0,-5 5-80 0,0 1-16 0,2 4 0 0,1-4 336 0,6 2 64 0,1 2 16 0,2-2 0 0,3 3-48 0,1 3 0 0,3 6 0 0,0 3 0 0,2 5-512 0,1 1-96 0,-1 5-32 0,2-1 0 0,1 4-192 0,1 0 0 0,3 1 0 0,2-1 0 16,3-2 0-16,3-3 0 0,5-5 0 0,-10-39 0 15,30 64 192-15,-30-64-48 0,0 0-16 0,69 66 0 16,-69-66 16-16,59 20 0 0,-30-16 0 0,1-6 0 16,3-3-144-16,2-4 0 0,0-5 144 0,2-5-144 0,2 0 0 15,0-3 128-15,3-5-128 0,-2-5 0 0,2 1 128 0,-5-5-128 16,-2-4 160-16,-5 1-160 0,-1 1 176 0,-5 1-176 16,0-1 192-16,-3 1-192 0,-3-1 192 0,-2 0-64 15,-3-2 0-15,-7 3-128 0,-2 2 192 16,-8-2-192-16,-3-1 192 0,-7 4-192 0,-6-1 160 0,-5 1-160 15,-9 1 128-15,-5 2-128 0,-2 6 128 0,-6 1-128 16,-1 10 128-16,-1 6-128 0,0 2 0 0,1 9 0 16,3 2-144-16,-1 9 144 0,2 3-336 0,-1 4 32 15,4 5 16-15,0 3 0 16,2 0-608-16,4 2-112 0,5 1-16 0,3 2-10896 16,6 2-2176-16</inkml:trace>
  <inkml:trace contextRef="#ctx1" brushRef="#br0" timeOffset="391.91">4623 4756 21183 0,'-5'-14'1888'0,"1"7"-1504"0,3-1-384 0,0 5 0 0,1 0 816 0,0 2 80 0,1 1 32 0,-1-2 0 0,0 0 1728 0,0 1 352 0,0 2 64 0,-1 1 0 0,0 7-1344 0,0 2-288 0,1 7-48 0,-1 4-16 0,1 5-816 0,0 2-176 15,0 8-16-15,0 0-16 0,0 4-176 0,-1 2-48 16,-1 0 0-16,1 1 0 0,0-1-128 0,-1 0 0 16,0-3 144-16,2-2-144 0,1-1 0 0,0-2 0 15,0-4 0-15,1-1 0 0,2-2 0 0,-2-5 0 16,-1-4-192-16,1-3 64 16,1-2-1056-16,-1-2-208 0,1-4-32 0,-1-2-15856 0</inkml:trace>
  <inkml:trace contextRef="#ctx1" brushRef="#br0" timeOffset="720.34">4633 4937 16863 0,'-3'0'1504'16,"0"0"-1200"-16,0 3-304 0,1-3 0 15,0 3 2976-15,-3-1 544 0,-2 4 96 0,-6 4 32 0,-4 4-1040 0,-6 3-208 16,2 3-32-16,-3-2-16 0,2 1-1200 0,-2 0-224 16,1 0-48-16,-3 1-16 15,-1 0-496-15,-1-2-112 0,2-1 0 0,-2 0-16 0,1 0-240 0,3 1 176 16,0-4-176-16,2 1 160 0,1 1-160 0,0 0 0 15,0-3 0-15,2-1 0 0,-1 0 0 0,1 0-224 16,0-1 80-16,2-2 16 16,1 1-672-16,3-3-128 0,1-4-32 0,2 2-10960 15,3-3-2208-15</inkml:trace>
  <inkml:trace contextRef="#ctx1" brushRef="#br0" timeOffset="1028.09">4556 4874 12895 0,'12'-8'1152'0,"-4"5"-928"0,4-1-224 0,-5 2 0 16,0 2 432-16,-4 0 32 0,3-1 16 0,4 1 0 16,7 0 1248-16,3 0 240 0,3 1 48 0,-1 5 16 15,-3-3 608-15,-1 3 128 0,-2 2 32 0,-1 0 0 16,0 3-768-16,0-2-160 0,-1 3-16 0,-1-3-16 15,2 2-960-15,-1 0-192 0,-2 1-48 0,-1-3 0 16,2 2-448-16,-2-2-192 0,-1-1 176 0,0 2-176 16,0-5 0-16,0 3 0 0,0-1 0 0,-1-2 0 15,1 1-208-15,-1 0-96 0,3-1-16 0,-2 4 0 16,0-2-1568-16,1 1-320 0,1-3-64 16,1 4-13232-16</inkml:trace>
  <inkml:trace contextRef="#ctx1" brushRef="#br0" timeOffset="1362.66">4582 5393 28559 0,'-11'8'2544'0,"2"0"-2032"0,8-7-512 0,1 2 0 0,-2 4 224 0,-5 3-48 0,-8 7-16 0,-10 16 0 0,-5 9 176 0,-4 2 48 0,3-1 0 0,3-3 0 0,3 0 176 0,2-4 32 0,2-5 16 0,4 0 0 16,2-3-224-16,5-4-32 0,-1-4-16 0,4-3 0 15,1-1-336-15,1-5-160 0,2-3 16 0,0-2-9824 16,2-3-1952-16</inkml:trace>
  <inkml:trace contextRef="#ctx1" brushRef="#br0" timeOffset="1592.95">4530 5453 27647 0,'1'-3'1216'0,"1"0"256"0,0 3-1168 0,0 0-304 15,1 0 0-15,0 0 0 0,3 3 896 0,3 0 128 16,7 0 32-16,-16-3 0 0,0 0 608 0,70 34 112 16,-70-34 16-16,0 0 16 0,75 52-656 0,-75-52-144 15,52 43-32-15,-52-43 0 0,53 46-464 0,-53-46-112 16,52 45-16-16,-52-45 0 0,49 39-192 0,-49-39-64 15,49 40 0-15,-49-40 0 0,47 38-128 0,-47-38 0 16,0 0 0-16,63 46 0 0,-63-46 0 0,0 0 0 16,60 49 0-16,-60-49 0 15,0 0-1008-15,55 57-128 0</inkml:trace>
  <inkml:trace contextRef="#ctx1" brushRef="#br0" timeOffset="5176.35">15826 6041 19343 0,'4'-2'1728'0,"0"-2"-1392"0,-2 2-336 0,0 2 0 15,0 0 1440-15,0 0 224 0,4 0 32 0,5 0 16 0,4 0 336 0,2 2 64 0,7 2 0 0,1-2 16 0,5 3-528 0,4 1-96 16,5 0-32-16,4-3 0 0,4-1-512 0,3-1-96 15,2 2-32-15,4-3 0 0,1 3-320 0,3-1-64 0,3 1 0 0,-1 0-16 16,-3-3-48-16,-2 0 0 16,-1 0 0-16,0 0 0 0,-1 0-128 0,-3 3-48 0,-1 0 0 0,-4 1 0 15,-5-4-208-15,-2 2 0 0,-2-4 128 0,-4 2-128 16,-4 0 0-16,1-4 0 0,0 1 0 0,0 2 0 16,-2-1 0-16,-1-2-208 0,-2 2 64 0,-3-1 16 15,-2 1-592 1,-1-2-112-16,-2 0-32 0,-2-3-18160 0</inkml:trace>
  <inkml:trace contextRef="#ctx1" brushRef="#br0" timeOffset="6356.96">17219 5136 5519 0,'-1'-3'496'0,"-2"3"-496"0,2-1 0 0,0-1 0 0,1 2 1056 0,0 0 112 0,0 0 32 0,-1 0 0 0,1 0 672 0,-1-2 144 0,1 2 32 0,0-1 0 0,0-1 128 0,1-1 16 0,2 2 16 0,0-1 0 0,1 0-96 0,2-2 0 0,-1 2-16 0,3 1 0 16,0-2-592-16,2 1-112 0,1 2-32 0,1-2 0 16,3 0-368-16,0 2-80 0,3-2-16 0,4 2 0 0,4-1-384 0,2-4-64 15,2 4-32-15,1-4 0 16,2-1-80-16,3 1-16 0,2-3 0 0,2-1 0 0,1-1-16 0,2 2-16 15,3 2 0-15,2 1 0 0,0-1-96 0,-3 1-32 16,-2-1 0-16,-4 3 0 0,-2-2-160 0,-4 5 128 16,-4 0-128-16,-2 3 128 0,-2 2-128 0,-1 1 160 15,-2 2-160-15,-2 0 160 0,-1 1 0 0,-1 3 0 16,-18-12 0-16,0 0 0 0,52 36-32 0,-52-36-128 16,0 0 192-16,51 30-64 0,-37-20-128 0,0-3 0 15,1 2 0-15,-2-1 0 0,-1 1 0 0,2-3 0 16,-1 4 128-16,-2-3-128 0,1 2 0 0,0 2 0 15,0 1 144-15,0 2-144 0,-1-2 144 0,-2 1-144 0,0 3 192 16,-1 1-192-16,-1-1 144 0,-2 3-144 0,-2 0 0 16,0 2 144-16,-1-1-144 0,-1 2 0 0,-1 0 0 15,1 0 0-15,-1 1 0 0,-1 0 0 16,0 3 0-16,0-3 0 0,-2 1 0 0,1-2 0 0,0 1 0 0,-1 3 0 16,-1-1 0-16,0-1 0 0,2-1 0 0,1 0 0 15,-1-3 768-15,2-1 192 0,0 0 16 0,0-2 16 16,0 0-800-16,0-2-192 0,0-2 0 0,0 0 0 15,0-1-1056 1,0-3-208-16,0-4-32 0,0 1-16 16,0-1 496-16,0-2 112 0,2 0 0 0,-1-1 16 15,0-2 192-15,0-2 48 0,0-1 0 0,2-3-18512 0</inkml:trace>
  <inkml:trace contextRef="#ctx1" brushRef="#br0" timeOffset="6822.75">18202 5597 18431 0,'-5'-5'1632'0,"3"2"-1312"0,2-1-320 0,0 4 0 0,1 0 2368 0,-1-2 416 0,-1-1 80 0,0 0 16 0,0-3-144 0,0-1-32 0,1 5 0 0,2 0 0 0,1 6-1376 0,2 3-288 0,0 0-48 0,3 6-16 16,1-1-416-16,-9-12-96 0,0 0-16 0,30 63 0 15,-30-63-128-15,20 52-16 0,-20-52-16 0,18 55 0 16,-18-55-112-16,18 52-32 0,-18-52 0 0,0 0 0 15,25 72-144-15,-25-72 160 0,0 0-160 0,24 54 160 16,-16-40-160-16,1-1 0 0,-1-2 144 0,1-3-144 16,1 1 144-16,2-3-144 0,0-3 192 0,-1 2-192 15,1-4 176-15,0-1-176 0,3-1 160 0,-1-4-160 16,0 2 128-16,1-6-128 0,3 0 0 0,1-4 144 16,3-5-144-16,-1 1 0 0,4-4 144 0,-3 1-144 0,1-4 0 15,0-1 0-15,-2 1 0 0,0-1 0 0,-3 3-160 0,-1 1-48 16,-3 2-16-16,-2 4 0 15,-2 0-336-15,-2 1-64 0,-1 3-16 0,0 1-12544 16,-4-1-2496-16</inkml:trace>
  <inkml:trace contextRef="#ctx1" brushRef="#br1" timeOffset="25285.9">19815 5971 15663 0,'-13'-5'1392'0,"0"4"-1120"0,5-1-272 0,2 2 0 0,2 2 944 0,-5-1 128 0,-10-1 16 0,-10 0 16 0,-10 0-864 0,-4 0-240 0,1 0 0 0,3 0 0 0,0 3 0 0,0-6 0 0,-1 3-144 0,1 0 144 16,0-3 0-16,3 0-128 0,1 0 128 0,2-3 0 0,-3-2 400 0,-3 0 144 16,-2-2 32-16,-1 2 0 0,-1 2 400 0,-2 0 96 15,-4 3 16-15,-4 1 0 0,-1 2-96 0,-3 2-16 16,-3-1 0-16,-2 1 0 0,3 4 688 0,-2 0 128 15,1 7 16-15,-1 0 16 16,0 4-1824-16,-3 1-352 0,2-1-80 0,5 0-16 0,5 0 896 0,-4 4 160 0,2 3 32 16,-2 4 16-16,0-1-32 0,1 1-16 15,-6 1 0-15,5-1 0 0,1 2-416 0,-1 0-64 0,0 2-128 16,-2-1 176-16,2 1 16 0,-1-3 16 0,2-3 0 16,2 1 0-16,4-2 192 0,0 4 48 0,4-1 0 0,-2 4 0 15,2 4-192-15,1-3-48 0,-1 5 0 0,1 0 0 16,0 2-208-16,2-3 144 0,1 1-144 0,0-1 128 15,1-1-128-15,2 2 0 0,-1 1 144 0,2 1-144 16,4-3 192-16,-1 3-48 0,2-2 0 0,2 3 0 16,1-1-144-16,1-3 0 0,2-1 144 0,3-2-144 15,0-3 0-15,3 4 0 0,0 0 0 0,2 2 0 16,1 3 0-16,-1 0 0 0,5 1 0 0,-1 2 128 16,1 0-128-16,0 1 176 0,-1 5-176 0,0-1 192 15,-3 2-192-15,3 1 160 0,-1 1-160 0,1 5 160 16,-1 1-160-16,3 0 192 0,0 1-192 0,1 0 192 0,2-4-64 15,1 2-128-15,4 1 192 0,0 0-64 0,2 5-128 0,1-2 0 16,1-1 144-16,0-2-144 0,2-1 0 0,0 0 144 16,3 1-144-16,-1 2 0 0,4 2 192 0,1-4-64 15,0-1 0-15,1-2-128 0,0-4 272 0,3-1-48 16,3 2-16-16,0 2 0 0,1-2-48 0,3 3-16 16,-20-55 0-16,40 104 0 0,-40-104-144 0,38 101 128 15,-38-101-128-15,40 100 128 0,-19-45-128 0,2 3 0 16,0-4 0-16,2-1 128 0,-1 0-128 0,-24-53 0 15,58 101 144-15,-58-101-144 0,65 102 160 0,-65-102-32 16,66 101-128-16,-66-101 192 0,72 91-64 0,-72-91 0 16,74 79-128-16,-74-79 192 0,83 74-64 0,-83-74 0 0,92 67-128 15,-92-67 192-15,94 61-64 0,-94-61-128 16,93 54 176-16,-93-54-176 0,91 46 144 0,-41-26-144 0,6 4 0 16,1-1 144-16,1-3-144 0,-1-2 0 0,-1-5 144 0,-1-1-144 15,0-1 128-15,6 4-128 0,2-1 128 16,2-2-128-16,-2-4 0 0,2 0 128 0,-2 0-128 0,1 0 0 15,-4-3 0-15,6-1 0 0,4 1 0 0,-2-2 0 16,-1-3 0-16,-1-3 0 0,-1 0 0 0,4 0 128 16,6-3-128-16,-3-2 0 0,-2 3 0 0,-1-5 0 15,0 4 0-15,2-2 128 0,1-1-128 0,-3 0 0 16,-1 2 0-16,-5-6 0 0,1 1 0 0,-1-1 128 16,3-2-128-16,-2 0 0 0,2-2 0 0,-3-2 0 15,-6-2 0-15,-2 1 0 0,-1-3 0 0,0 0 0 16,-1-1 0-16,1-2 144 0,1-2-144 0,-2 2 0 15,-5-1 144-15,1-3-144 0,2-5 0 0,-2 2 144 0,-1-1-144 16,0 0 160-16,-1 0-160 0,0-1 160 0,-2-3-160 16,-4 0 0-16,-2-2 144 0,-2 0-144 0,-3-2 0 0,0 1 0 15,0-3 0-15,-2 1 0 0,2-1 0 0,-2 2 0 16,-1-1 0-16,2-3 128 0,-4-3-128 0,1 2 144 16,-3-2-144-16,-1 4 160 0,-2 1-160 0,0-5 192 15,-1 2-192-15,1-1 192 0,-3 2-192 0,0-3 0 16,-2-3 0-16,-2 3 0 0,-1-1 0 0,0-3 0 15,-2-2 0-15,3 1 0 0,-2-3 0 0,-1 0 0 16,0-1 0-16,-1 2 0 0,-2 0 0 0,-1-1 0 16,0 2 128-16,-1 1-128 0,-4 2 0 0,-1 0 128 15,-1-2-128-15,-3 1 128 0,-1 4-128 0,-2-3 128 0,-1 3-128 16,-1 0 128-16,-4 2-128 0,0-2 0 16,-1-2 144-16,-1-1-144 0,-2 1 0 0,-1-2 128 0,0 1-128 0,-2-2 0 15,-3 6 0-15,1-5 128 0,-2 4-128 0,-2-3 0 16,-2 1 0-16,-1 1 0 0,0-4 0 0,-1 2 0 15,1 1 0-15,2 0 0 0,2 2 0 0,-3-2 0 16,3-1 0-16,-1 1 0 0,0 1 0 0,0 2 0 16,0 1 0-16,-1 4 0 0,-3 2 0 0,0 4 0 15,0 0 0-15,-3 1 0 0,-1 3 0 0,-1-2 0 16,-1 1 0-16,0 3 0 0,0-3 0 0,-3 0 128 16,0 4-128-16,-1-3 0 0,-1 0 0 0,1 3 0 15,-2-2 0-15,-2 0 0 0,-3 0 0 0,-1 0 0 0,-2 1 0 16,-1-4 0-16,1-3 0 0,-2 3-128 0,0-3 128 15,1 4 0-15,1 4-144 0,-1 0 144 0,-2 2 0 16,-2 3-144-16,4 5 144 0,-2-1 0 0,-2 0 0 0,-1 5 0 16,3-4 0-16,0 5 0 15,1 1 0-15,-4 2-128 0,-3 0 128 0,-3 7 0 0,2-2 0 0,-5 3 0 16,0 0-128-16,0 2 128 0,3 4-192 0,-4 4 32 16,-6 5 0-16,-2 4 0 15,-2 0-384-15,-2 4-80 0,2 3-16 0,-9 8 0 16,-1 8-576-16,-9 8-128 0</inkml:trace>
  <inkml:trace contextRef="#ctx1" brushRef="#br2" timeOffset="31829.12">25690 7110 16575 0,'-11'-6'1472'0,"1"5"-1168"0,2-1-304 0,3 0 0 0,1 2 896 0,-4-1 128 0,-8-2 32 0,-10-2 0 0,-7 1 272 0,-9 2 48 0,0 1 16 0,2 2 0 0,-1 5-176 0,-2 2-16 0,1 2-16 0,-5 1 0 16,-2 3 160-16,0 5 48 0,6 0 0 0,-3 3 0 15,2 4-432-15,-1-3-64 0,3 3-32 0,1-3 0 16,4 1-336-16,0-1-64 0,0 3-16 0,1 3 0 15,1 0-240-15,0 2-48 0,0 3-16 0,3 1 0 16,-2-1 0-16,1 6 0 0,3 5 0 0,1-3 0 16,4-1 96-16,1-1 16 0,2 3 0 0,-2-2 0 0,5 1-112 0,1 0-16 15,0 0 0-15,0 1 0 0,1 4-128 0,-1-3 128 16,3-1-128-16,1-1 128 0,2-4-128 0,0 1 192 16,4 0-192-16,1-1 192 0,4-1 16 0,2-1 16 15,2 0 0-15,2 2 0 0,-3-38-96 0,16 75 0 16,-16-75-128-16,27 71 192 0,-27-71-192 0,35 63 176 15,-35-63-176-15,43 58 160 0,-43-58-160 0,55 60 160 16,-55-60-160-16,80 66 160 0,-80-66-160 0,95 67 128 16,-95-67-128-16,100 61 128 0,-50-36-128 0,2-3 128 15,-1-1-128-15,1-3 128 0,3 3-128 0,-2-4 0 16,1-3 144-16,-3-2-144 0,0-2 0 0,-3-3 144 16,-1-1-144-16,3-1 0 0,5 3 208 0,3-5-64 0,0 2-16 15,1-5 0-15,-1-5 64 0,0 0 16 16,0-4 0-16,3 1 0 0,4-1-16 0,1-4-16 15,-3-3 0-15,-3-1 0 0,-1-6-48 0,-3 0-128 0,-2 0 192 0,-2-3-64 16,-1-2 0-16,-1-4-128 0,-4-1 192 0,-2 0-64 16,-1-3-128-16,-1-4 160 0,-2 0-160 0,0-2 160 15,-2 1-160-15,-2-3 160 0,-1 3-160 0,0-7 160 16,-3 1-32-16,-5-4-128 0,-2 4 192 0,-5-2-64 16,-2 4 0-16,-2 2 0 0,-4 0 0 0,-2 2 0 15,-2 1 32-15,-4-1 0 0,-1 1 0 0,-3-1 0 16,0-1 16-16,-2 1 0 0,-1 1 0 0,-2 3 0 15,0 1-48-15,-4-2 0 0,-1 3 0 0,-5-1 0 16,0-2-128-16,-4 1 160 0,-3-4-160 0,-3 1 160 0,1 2-160 0,-3 1 0 16,-2 1 0-16,-1-3 128 0,-3 2-128 15,-2-1 0-15,0 4 0 0,-2 2 0 0,0 1 0 0,0 5 0 16,-1-3 0-16,-3 5 0 0,-2 2-128 0,-3 2 128 16,-1 6 0-16,-4-3 0 0,-3 4 0 0,-3 1-144 15,-3 4 144-15,-3 0 0 0,-1 2-304 0,-2 4 48 16,-1 2 16-16,-2 2 0 15,-2 4-224-15,-2-1-48 0,1 3-16 0,3-1 0 16,1 1-240-16,0-5-32 0,6 6-16 0,1-4-12912 16,2 2-2592-16</inkml:trace>
  <inkml:trace contextRef="#ctx1" brushRef="#br2" timeOffset="49047.23">22140 7706 911 0,'-3'1'0'0,"-1"-1"0"0,2 2 0 0,1-2 0 0,1 0 176 0,-2 0-48 0,-1 2-128 0,-3-1 192 0,-1 4 32 0,-2-2 0 0,1 1 0 0,0-1 0 15,0-1-224-15,2-1 0 0,0-1 0 0,-1 2 0 16,2-2 160-16,0 0-16 0,1 0 0 0,0 1 0 16,1 2 688-16,0-3 128 0,0 2 16 0,0-1 16 15,1-1 96-15,-1 2 0 0,2 0 16 0,-1 0 0 0,0 0 224 0,0-2 32 16,1 3 16-16,-1-3 0 0,2 2 352 0,-1 2 64 16,1-2 0-16,1 0 16 0,2-1 48 0,0 4 0 15,4-2 0-15,1 0 0 0,2 2-432 0,4 0-80 16,0 1 0-16,3 0-16 0,3 1-160 0,4 1-16 15,3 1-16-15,5-1 0 0,3 3-496 16,4-3-112-16,2 1-16 0,2-4 0 0,-1 1-224 0,3-4-48 16,1 1-16-16,1 0 0 0,2-2-16 0,-1 2 0 15,-1 0 0-15,1 0 0 0,3 0-16 0,-5-1 0 16,-1-2 0-16,-4 0 0 0,1 2-64 0,-5-1 0 16,-2-1-128-16,-2 3 192 0,0 0-192 0,-4 2 0 15,-2-2 128-15,-2 0-128 0,-1-1 0 0,-4 2 0 0,-2-2 0 16,-2-1 0-16,-3 4 128 0,-3-5-128 15,0 1 0-15,-1-2 144 0,-2 1-144 0,-3-3 128 0,0 3-128 0,-3 0 128 16,-1 0-128-16,-1-2 0 0,-2 1 0 0,-1 1 0 16,-1-2 0-16,0 2 0 0,-3-4 0 0,0 2 0 15,1-1 0-15,-2 1-144 0,0-2 144 0,-1-1-208 32,-3 1-224-32,1-3-32 0,0 1-16 0,-1-1 0 0,-2 2-288 15,0-2-64-15,-1-1-16 0,-3 3 0 0,1-1-112 0,-2 1 0 16,-4-1-16-16,-2-1 0 0,-5 4-96 0,-1 0-16 0,-3 0 0 0,-2 1 0 15,-1 1 352-15,-2-3 64 0,-1 0 16 0,0 1 0 16,1-1 656-16,2 0 0 0,2-1 128 0,0 1 0 16,-2 4 1264-16,0-2 256 0,1 2 48 0,-1 0 16 15,2 0-1712-15,0-2-480 0,-1 1-32 16,2-3 0-16,2 3 784 0,3-1 160 0,2 0 16 0,4 1 16 0,1 1 144 0,2 0 32 16,6 0 0-16,-1-2 0 0,4 2-112 0,2-3-16 15,4 3 0-15,3-1 0 16,2-1-96-16,3 2-32 0,2-2 0 0,2-2 0 0,2 4 688 0,3-2 128 15,6-1 16-15,3 1 16 16,5 0-1728-16,6 0-336 16,6 0-80-16,7 2-16 0,5 0 928 0,4 2 0 0,2-2 192 0,3 0-16 0,3 2 16 0,0 0 0 15,5 3 0-15,-3 1 0 0,0-1 0 0,-3-2 0 16,-4 0 0-16,-5-1 0 0,-2 1-16 0,0 4 0 16,0-1 0-16,-4-1 0 0,0 3-32 0,-5-2 0 15,-3-3 0-15,-6 2 0 0,-2-2-16 0,-3 0 0 16,-3-1 0-16,-4-1 0 0,-2 3 800 0,-3-1 160 15,-3-3 16-15,-3 3 16 0,-2 0-848 0,-5-3-272 0,0 2 160 16,-2-1-160-16,-5-1 128 0,-2 2-128 0,-4-2 0 0,-5 2 128 16,-1-2-128-16,0 0 0 0,-6-2 0 15,0 0 128 1,-3-1-960-16,-2 0-192 0,-3-3-32 0,-3-1-16 0,1-1 752 0,-2 3 128 0,0-4 48 0,1 3 0 16,0 3-16-16,0-3 0 0,-3 4 0 0,1 2 0 15,0 2 160-15,2-2-192 0,1 4 192 0,2-2-192 16,0 1 192-16,3-1-128 0,1 2 128 0,3-1-128 15,3-1-48-15,3 4 0 0,0-1 0 0,1 1 0 16,5 1 48-16,1-4 0 0,2 3 0 0,1-1 0 16,3-1-32-16,3 0 0 0,3-1 0 0,1 0 0 15,3-2-272-15,2 1-48 0,4 0-16 0,2-1 0 16,5 1-48-16,3-2-16 0,2 4 0 16,6-2 0-16,1 1 48 0,7 0 0 0,2 1 0 0,2-2 0 15,2 2-448-15,3-2-96 0,3-1-16 0,-1 1 0 16,0-2-80-16,1 3-32 0,1 0 0 0,-1 0-7520 15,-1 2-1488-15</inkml:trace>
  <inkml:trace contextRef="#ctx1" brushRef="#br2" timeOffset="50005.74">23018 7418 26719 0,'-13'-9'1184'0,"7"6"240"0,0 0-1136 0,3 1-288 0,0-1 0 0,2 3 0 0,1 0 1280 0,-2 0 208 0,0 0 48 0,0 0 0 0,-1 0-384 0,3 3-80 0,3 0-16 0,1 2 0 0,4 2-400 0,1 2-80 15,2 1 0-15,1 2-16 0,6 3 32 0,-18-15 16 16,0 0 0-16,62 61 0 0,-62-61-208 0,53 49-32 15,-53-49-16-15,55 53 0 0,-55-53-144 0,57 47-16 16,-57-47-16-16,56 40 0 16,-56-40-48-16,56 31 0 0,-26-18 0 0,-3 0 0 0,-2-1 0 0,-1 1 0 15,2-2 0-15,-4 2 0 0,-1 0-128 0,-2 1 128 16,0-3-128-16,-4-2 128 0,-3 0-128 0,-1 0 0 16,-2-4 144-16,-1-2-144 0,-3 3 128 0,-2-6-128 15,-3 2 160-15,-1-2-160 0,-4 0 176 0,-3-2-176 16,-2-1 192-16,-2-1-192 0,-2-1 224 0,-5-3-64 0,-1-4-16 15,-4 1 0-15,0 0-144 0,-3-4 160 0,-3-3-160 16,-2 0 160-16,0-2-160 0,-2 3 0 0,-1-2 144 0,2-5-144 16,-3 1 0-16,2-3 128 0,2 3-128 0,0 0 0 15,5 4 0-15,0 3 0 0,3-1 0 0,2 3 0 16,2 3 0-16,1 2 0 0,3 1 0 0,0-2 0 16,4 4 0-16,-2 1 0 0,4-1 0 15,3 3 0-15,1 1 0 0,1 1 0 0,2-2 0 0,1 3 0 16,1 0 0-16,1 3 0 0,0-2 0 0,2 1 0 15,1 1 0-15,3 3 0 0,1-1 0 0,2 3 0 16,1 0 0-16,2 3 0 0,2 0 0 0,2 4 0 16,1-1 0-16,-1 3 0 0,-16-17 0 0,0 0 0 15,64 58 0-15,-64-58 0 0,0 0 0 0,72 69 0 16,-72-69 0-16,55 46 0 0,-55-46 0 0,52 41 0 16,-52-41 0-16,0 0 0 0,71 56 0 0,-71-56 0 0,0 0 0 15,67 49 0-15,-67-49 0 0,0 0 0 0,58 38 0 0,-40-27 0 16,1 2 0-16,-5-2 0 0,1-2 0 0,-2 0 0 15,-2-4 0-15,-1 3 0 0,0-2 0 16,-2-3 0-16,-1 0 0 0,-3 1 0 0,1-1 0 16,-2-1 0-16,-1-2 0 0,-1 2 0 0,-1-2 0 0,-2 0 0 15,1 0 0-15,-2-2 128 0,-2 2-128 0,0-2 0 16,-2 1 0-16,-1-1 0 0,-1-2 0 0,0 3 0 16,-1-1 0-16,0 0 0 0,-1 1 0 0,-1-2 0 15,0 1 0-15,-3 2 0 0,1-1 0 0,-4 1 0 16,1 0 0-16,-4 1 0 0,1-1 0 0,-1 2 0 15,-3 2 0-15,1-2 0 0,0 1 0 0,-2 4 144 16,0-2-144-16,0 0 0 0,-1 1 128 0,2 0-128 16,-1 0 0-16,4-3 0 0,1 3 0 0,-1-1 0 0,2 1 0 0,-1-3 0 15,5-1-208-15,0-1-112 0,3 2 0 0,0-3-16 32,2 0-768-32,1 2-160 0</inkml:trace>
  <inkml:trace contextRef="#ctx1" brushRef="#br3" timeOffset="58571.45">13921 12040 15663 0,'-18'-3'1392'0,"1"-1"-1120"0,6 4-272 0,3-4 0 0,0 2 560 0,-7-2 48 0,-13-2 16 0,-18-3 0 0,-11-2 240 0,-7-2 48 0,0 4 16 0,5-4 0 16,5 5-368-16,2 2-80 0,3-2-16 0,0 3 0 15,2-1 400-15,-3-2 80 0,-3 5 16 0,0-3 0 16,2 2 160-16,-3-3 32 0,0-1 16 0,-5 1 0 16,-2 0 96-16,2-2 16 0,-1 3 0 0,-2 3 0 15,-3 3-512-15,-6 0-80 0,2 0-32 0,0 0 0 16,4 0-160-16,0 6-48 0,0 0 0 0,0 3 0 16,-2 0-48-16,0 2-16 0,0-3 0 0,6 1 0 15,2 3-112-15,0 3-16 0,-2 0-16 0,-1 1 0 16,0-2-64-16,-1 1-16 0,1-1 0 0,1 4 0 0,2-1-160 15,0 0 0-15,1 0 144 0,-2 0-144 0,1 0 0 0,2-4 0 16,4 0 0-16,2-4 128 0,2 3-128 0,3-5 0 16,3 1 0-16,4-2 0 0,3 1 160 0,3 0 16 15,1-1 0-15,3 2 0 0,4-1-176 0,0 1 160 16,4 1-160-16,1 1 160 0,5-1-160 0,1 0 0 16,3 2 0-16,1-1 0 0,2-2 0 0,3 1 0 15,0 1 0-15,4-1 0 0,1 1 0 0,2 1 0 16,2-2 0-16,1 4 0 0,2-1 0 0,-2 1 0 15,5 2 0-15,-1 0 0 0,1 0 0 0,2 0 0 16,2-1 0-16,0 3 0 0,-14-17 0 0,0 0 0 16,56 49 0-16,-56-49 0 0,0 0 0 0,68 55 0 15,-68-55 0-15,0 0 0 0,72 55 0 0,-72-55 0 16,0 0 0-16,77 51 128 0,-77-51-128 0,0 0 0 16,85 53 0-16,-85-53 0 0,59 36 0 0,-59-36 0 15,63 40 0-15,-63-40 0 0,72 42 0 0,-72-42 0 0,70 43 128 16,-70-43-128-16,68 38 0 0,-68-38 0 0,71 36 0 0,-71-36 0 15,70 27 0-15,-70-27 160 0,77 25-160 0,-77-25 160 16,85 18-160-16,-85-18 192 0,88 14-192 0,-88-14 192 16,86 9-192-16,-42-7 128 0,1 1-128 0,2-2 128 15,0 3-128-15,3 0 128 0,4 1-128 0,-3 2 128 16,0-4-128-16,-2 0 0 0,-1 2 0 0,1-2 0 16,1 3 0-16,-50-6 128 0,103 14-128 0,-50-6 0 15,-53-8 0-15,103 16 0 0,-53-13 128 0,-2 3-128 16,1-4 0-16,1 3 0 0,3 1 0 0,1-3 0 0,1 5 0 15,-4-5 128-15,0 1-128 0,-2-1 0 0,-1 0 0 16,1 2 0-16,1-2 128 0,0 3-128 0,3-1 0 0,-2 1 0 16,-1-3 144-16,0-1-144 0,0-2 128 0,-1-2-128 15,0 1 128-15,2-1-128 0,4-1 128 0,0-2-128 16,1-1 160-16,0 0-160 0,-2-5 144 0,-3 4-144 16,1-1 128-16,2 3-128 0,-1-1 0 0,2 3 0 15,-2 1 128-15,-1-2-128 0,-5 1 0 0,-1-2 0 16,-1 2 0-16,-1 3 0 0,-2-2 0 0,-1 2 0 15,1 2 0-15,-2-2 0 0,-1-2 0 0,-39 2 0 16,71-5 0-16,-39 2 0 0,-2 0 0 0,0-3 0 16,-1 1 0-16,-2-3 0 0,1-1 0 0,-3-2 0 15,-1-1 0-15,-1 0 0 0,0-2 0 0,-1-6 160 16,-2 2-160-16,-1-2 160 0,-4-2-160 0,0-2 192 16,-3 1-192-16,-2 1 192 0,-2-2-192 0,-3 1 160 0,0 3-160 0,-3-6 160 15,-2 4-32-15,-2-5 0 0,-2 4 0 0,-2-4 0 16,-1-1 16-16,-1-1 0 0,-2 0 0 0,-1 0 0 15,0-3-144-15,-4-1 0 0,0 0 144 0,-3 2-144 16,0 0 0-16,-3 1 0 0,0 2 0 16,-2-1 0-16,-1 1 0 0,-2 2 0 0,-2-4 0 0,-5 2 128 15,2-2-128-15,-3 0 0 0,-1-3 0 0,-2-1 128 16,-2 3-128-16,0-2 0 0,1 4 0 0,1 0 128 16,-1 4-128-16,-4-1 0 0,-5 3 0 0,-2 2 0 15,-1 4 0-15,-5 1 0 0,-5 3 0 0,-3 2 0 16,-4 2 0-16,-2 1-240 0,-1 5 64 0,-3 3 16 15,1 7-320-15,-4 0-64 0,-1 5-16 0,-2 9 0 16,2 4-448-16,-7 10-80 0</inkml:trace>
  <inkml:trace contextRef="#ctx1" brushRef="#br3" timeOffset="73578.95">14991 13415 23039 0,'-7'-3'2048'0,"0"1"-1648"0,4 0-400 0,1 0 0 0,-1 2 1664 0,-1 0 240 0,-5-3 48 0,-5 0 16 0,-7-3-432 0,-4 4-96 0,-3 1-16 0,1 1 0 0,2 1-512 0,1 4-96 15,1 1-32-15,0 3 0 0,-2 0-320 0,0 4-64 16,-3 2-16-16,1 3 0 0,0-2-32 0,2 2-16 16,-1 2 0-16,3-2 0 0,2-1-160 0,2 1-48 15,0-2 0-15,0 1 0 0,1-1-128 0,2 0 0 16,2-1 0-16,-1 0 0 0,4 2 0 0,1 0 0 15,0 1 0-15,4-4 0 0,0 1 0 0,2 0 0 16,1 1 0-16,2-2 0 0,2 1 0 0,3-3 0 16,1 1 0-16,2 0 0 0,3-2 0 0,0 1 0 15,3-4-128-15,-13-8 128 0,0 0-160 0,0 0 160 16,77 23-208-16,-77-23 80 0,0 0 128 0,75 8 0 0,-45-10 0 16,1 1 0-16,5-4 0 0,-1 0 144 0,0-1-144 15,1 0 160-15,-1 0-160 0,-3-2 160 0,1 1-160 0,-1 1 160 16,0-4-160-16,0-2 0 0,0 2 144 0,0-2-144 15,-1-1 160-15,-2 2-32 0,1 2-128 0,-4 0 192 16,0-2-32-16,-3 2-16 0,-1-2 0 0,-4-1 0 16,-1 4 32-16,-2-5 0 0,-3 4 0 0,-2-2 0 15,0 0-16-15,1 0 0 0,-3-3 0 0,-2 1 0 16,-2 0-160-16,-3 2 160 0,-2-3-160 0,-2 3 160 16,-3 0-160-16,-1-2 0 0,-6-1 0 0,1 3 0 15,-2-2 0-15,-5-2 128 0,-1-2-128 0,-4 2 0 16,-1-2 0-16,-2 2 0 0,-2 0 0 0,-1 2 0 15,2 2-432-15,0-1-16 0,0 3 0 0,2 0 0 16,-1 3-672-16,-1 3-144 0,-1 1-16 0,-1 2-16144 16</inkml:trace>
  <inkml:trace contextRef="#ctx1" brushRef="#br3" timeOffset="73999.52">14426 13773 25791 0,'-4'0'1152'0,"-1"0"224"0,3 0-1104 0,0 2-272 0,1-2 0 0,1 2 0 0,-1-1 1152 0,-2 4 192 0,1-2 16 0,-1 6 16 0,-2 0 128 0,2 1 32 0,0 2 0 0,-1 1 0 0,2 1-576 0,0 4-128 0,1-1 0 0,1 5-16 0,-1 2-432 0,1 1-96 16,0 5-16-16,0-2 0 0,0 4-96 0,-2-1-32 16,2 2 0-16,0-5 0 0,2 0-144 0,-1 2 0 15,1-2 0-15,1 1 0 16,2 0-816-16,-1-3-192 0,2-2-32 0,0 1-16000 16</inkml:trace>
  <inkml:trace contextRef="#ctx1" brushRef="#br3" timeOffset="74478.66">15324 13648 17503 0,'0'-3'1552'0,"0"1"-1232"0,1 2-320 0,0 0 0 0,-1 0 1616 0,1 0 272 0,0-1 48 0,1-2 16 0,2 3 224 0,-2 0 32 0,2 4 16 0,1 0 0 0,-4 5-480 0,0 3-80 0,0 3-32 0,-2 5 0 0,-1 5-912 0,-3 2-176 16,1 8-32-16,-2-1-16 0,1 3-176 0,-3 1-48 15,-1 3 0-15,1-3 0 0,0-5-112 0,1-1-32 16,0 1 0-16,2-3 0 0,2-1-128 0,0-2 0 16,-1-2 0-16,3-3 0 15,0-1-384-15,-1-3-176 0,1 1-16 0,1-3-17376 0</inkml:trace>
  <inkml:trace contextRef="#ctx1" brushRef="#br3" timeOffset="74951.12">14441 14400 16575 0,'-2'3'736'0,"2"-3"160"0,0 2-720 0,2-1-176 15,-1-1 0-15,0 3 0 0,2-3 1232 0,3 3 224 16,4-1 32-16,5 1 16 0,-15-3-96 0,0 0-32 16,66 3 0-16,-66-3 0 0,58-2 96 0,-58 2 0 15,70-6 16-15,-70 6 0 0,79-11 32 0,-41 5 0 16,0 1 0-16,-1-2 0 0,-2 0-432 0,1 0-96 16,-1 0-16-16,3-1 0 0,1-1-576 0,-1-1-112 0,1 2-32 0,-1 1 0 15,-38 7-256-15,67-9 160 0,-37 3-160 0,-4 1 128 16,-1 1-128-16,-3-1 0 0,1-1 0 0,-4-1 0 15,-2 4-192-15,1-2-32 0,-3-1 0 0,-1-2-12192 16,2 3-2448-16</inkml:trace>
  <inkml:trace contextRef="#ctx1" brushRef="#br3" timeOffset="75759.23">16244 13406 14735 0,'-6'0'1312'0,"0"-3"-1056"0,1 3-256 0,0-1 0 0,3 1 3120 0,0 0 560 0,-2-2 112 0,-3 2 32 0,-5 0-1280 0,-4-2-256 0,-5 2-48 0,-2 2-16 0,0 4-944 0,-4-2-192 0,0 4-48 0,0-2 0 16,-3 2-592-16,2 3-112 0,-1-2-16 0,3 3-16 0,-1 0-160 0,4 1-16 16,1-1-128-16,2 3 192 15,1 1-192-15,-1-1 144 0,3-1-144 0,3 4 128 16,-1-1-128-16,3 0 0 0,2 0 0 0,2-2 0 0,0 3 0 16,3-1 0-16,2-2 0 0,2 2 0 0,2-3 0 0,3 3 0 15,1 1 0-15,3-1 0 0,2 0 0 0,-10-17 0 16,0 0 0-16,44 44 0 0,-44-44 0 0,0 0 0 15,62 37 0-15,-62-37 0 0,0 0 0 0,72 25 0 16,-72-25 0-16,55 9 128 0,-55-9-128 0,62 0 192 16,-62 0-192-16,63-3 192 0,-34-2-64 0,-1-2 0 15,0 0 0-15,0-2 0 0,-1 1-128 0,-1-4 128 16,0 3-128-16,-1-6 128 0,-1 2 0 0,-2-3-128 16,0 0 192-16,0 1-64 0,-3-3 144 0,0 2 32 15,-5 1 0-15,1-3 0 0,-3 2-80 0,-1-1-16 16,-2-1 0-16,-1 0 0 0,-2 2-208 0,-3-2 176 0,-2 1-176 0,-2 0 160 15,-3 2-160-15,-1-2 0 0,-4 3 0 16,-3-4 0-16,-3 3 0 0,-3 1 0 0,-1 0 0 0,-4 1 0 16,-1 2-416-16,-4 0 32 0,2 0 16 0,-4 3 0 31,0 1-288-31,0 2-64 0,-1 5-16 0,0 0 0 16,-1 2-1520-16,-1 4-304 0</inkml:trace>
  <inkml:trace contextRef="#ctx1" brushRef="#br3" timeOffset="76107.09">15715 13799 23951 0,'-2'-2'2128'0,"0"0"-1696"0,1 2-432 0,2 0 0 0,-1 0 2752 0,0 0 480 0,0-2 96 0,-1 2 0 0,1 0-1984 0,0 0-416 0,0 2-80 0,-1 4-16 0,1 2-400 0,-1 2-96 16,0 4-16-16,-2 3 0 0,1 2-32 0,-1 3-16 15,1 6 0-15,0 1 0 0,1 1-272 0,1 0 160 0,0 2-160 0,1-3 128 16,2 0-128-16,1 0 0 0,1-6 0 0,0 2 0 16,4-4-256-16,2 1-64 0,0-2-32 15,-11-20 0 1,0 0-1888-16,43 47-384 0</inkml:trace>
  <inkml:trace contextRef="#ctx1" brushRef="#br3" timeOffset="76429.03">16410 13657 17503 0,'4'-7'768'0,"-2"2"176"0,1 2-752 0,-1-2-192 0,1 5 0 0,-2-1 0 0,1-1 1296 0,1 2 240 16,3-3 32-16,2 0 16 0,0 5 768 0,-2 2 144 16,0 5 48-16,0 2 0 0,-2 4-624 0,-2 2-112 15,-2 5-16-15,0 2-16 0,-1 5-896 0,-3 3-176 16,0 2-48-16,1 5 0 0,-2 3-448 0,0-5-80 16,1 1-128-16,1-6 176 0,1-1-176 0,0-3 0 15,-1-4 0-15,3-2 0 0,0-1 0 0,0-4 0 16,0 0 0-16,0-2 0 15,0-1-784-15,-1-3-96 0,1 0-16 0,-1-1-16576 0</inkml:trace>
  <inkml:trace contextRef="#ctx1" brushRef="#br3" timeOffset="76774.27">15788 14343 36863 0,'-2'11'1632'0,"2"-2"336"0,2-3-1584 0,1-1-384 15,2-3 0-15,-1 2 0 0,-2-4 384 0,11 3-16 16,-13-3 0-16,0 0 0 0,82 23 80 0,-82-23 0 16,75 6 16-16,-75-6 0 0,75-7 128 0,-38 0 32 15,0-2 0-15,-4-2 0 0,2 2-240 0,-2 0-32 16,-3 3-16-16,0-3 0 0,-1 1-336 0,-1-2 128 16,1 2-128-16,-2-2 0 15,0 3-256-15,-1-3-128 0,0 1-32 0,-1-1-12192 16,1 1-2448-16</inkml:trace>
  <inkml:trace contextRef="#ctx1" brushRef="#br3" timeOffset="99632.34">13711 14720 12895 0,'-5'-1'1152'0,"0"1"-928"0,2 0-224 0,1 0 0 0,2 1 896 0,-1-1 128 0,-1 0 16 0,0 3 16 0,-2 0 1152 0,-1 3 224 0,0-1 64 0,0 2 0 0,2-2-672 0,0 1-128 0,0 2-32 0,2-2 0 0,1 2-928 0,-1 0-192 0,2 2-32 0,-1-1-16 0,2 2 0 0,2 3 0 15,1 1 0-15,3 0 0 0,3-1 208 0,3 3 32 16,1 1 16-16,3-2 0 0,-18-16-112 0,0 0 0 0,77 58-16 16,-77-58 0-16,61 38-304 0,-61-38-64 0,65 29-16 0,-65-29 0 15,70 18-240-15,-70-18 128 0,79 8-128 0,-79-8 0 16,91-6 192-16,-43-3-64 0,1-2-128 0,0-5 192 16,-1-4 0-16,0-3 0 0,-2-2 0 0,3-1 0 15,0-2-32-15,-2 1-16 0,1-1 0 0,-5 2 0 16,-2 0-144-16,-6 3 128 0,-6-1-128 0,-2 3 128 15,-5 0-128-15,1 4 0 0,-4 1 144 0,-3 0-144 16,0 4 0-16,-5 0 144 0,0 0-144 0,-3 3 0 16,-1-2 0-16,-2 3 0 0,-1 0 0 0,-2-1 0 15,1 3-240-15,-4-1-144 0,-1 2-48 0,0-1 0 16,-2 3-1536-16,0-2-304 0,-1 2-64 0,0 3-13920 16</inkml:trace>
  <inkml:trace contextRef="#ctx1" brushRef="#br3" timeOffset="100152.29">14802 14610 19343 0,'-6'0'848'0,"1"0"192"0,1 0-832 0,2 0-208 0,0 0 0 0,1 0 0 0,0 1 1344 0,-1 2 208 0,-2-1 48 0,0-1 16 0,0 3 272 0,2 0 48 0,-1-1 16 0,2-1 0 0,2 1-464 0,2-2-80 0,0-1-32 0,3-1 0 0,2-2-512 0,0 1-96 0,2 1-32 0,0-3 0 0,1 0-288 0,3 2-64 16,-1-4-16-16,0 3 0 0,2-3-144 0,0 3-32 15,-1 1 0-15,-1-1 0 0,3 3-192 0,-2 0 144 16,0 0-144-16,-1 3 128 0,-1 2-128 0,-2 1 0 16,0 2 0-16,0 1 0 0,-2-4 0 0,0 5 128 15,0 4-128-15,-2-2 0 0,0 4 128 0,-2-1-128 16,0 0 0-16,-3 1 128 0,0 2-128 0,-3-1 0 16,0 1 0-16,-3-1 0 0,1 0-208 0,-3 1-32 15,0 0 0-15,-2 1-12160 16,2-1-2432-16</inkml:trace>
  <inkml:trace contextRef="#ctx1" brushRef="#br3" timeOffset="100986.84">13476 15046 20271 0,'-1'3'1792'0,"1"-3"-1424"0,0 2-368 0,0-1 0 0,1 1 976 0,-1 1 128 0,3 0 32 0,-1 4 0 0,2 4 176 0,3 6 32 0,3 0 16 0,2 2 0 0,3 4-480 0,1 1-112 0,7 6 0 0,-2 0-16 15,4 6-320-15,3 2-64 0,6 1-16 0,1 1 0 16,3-2 64-16,-38-38 16 0,85 74 0 0,-85-74 0 16,85 65 32-16,-85-65 16 0,95 58 0 0,-95-58 0 15,111 54-48-15,-111-54-16 0,124 46 0 0,-124-46 0 0,121 28 0 16,-58-25 0-16,0-5 0 0,5-5 0 0,3-6 96 0,1-2 0 15,3-2 16-15,-2-7 0 0,0-5-96 0,7-2-32 16,5-6 0-16,-4-2 0 0,-2-1-32 0,-4-2-16 16,1-4 0-16,-4-1 0 0,3 4-32 0,-10 0-16 15,-4 2 0-15,-8-2 0 0,-3 4-80 0,-3-4-16 16,-2-1 0-16,0 0 0 0,0 2-32 0,-6 0-16 16,-2 6 0-16,-7-5 0 0,-4 6-32 0,-6 4-128 15,-4-1 192-15,-6 5-64 0,-2 2-128 0,-4 3 0 16,-2 1 0-16,-3 4 0 0,-1 2-144 0,-3 1-64 15,0 0-16-15,-2 1 0 16,-1 2-304-16,-1 0-64 0,-1 0-16 0,3 2 0 16,-1 2-32-16,0 0-16 0,1 1 0 0,2 2 0 15,0-1-1280-15,1 2-256 0,2 1-48 0,-3 2-14000 0</inkml:trace>
  <inkml:trace contextRef="#ctx1" brushRef="#br3" timeOffset="101515.99">15759 14660 17503 0,'-5'3'1552'0,"0"0"-1232"0,2-1-320 0,1-2 0 0,2 2 2496 0,-2 0 448 0,-2 0 96 0,-3 3 16 0,2 3-384 0,-1 0-80 0,4-5-16 0,3 2 0 0,3-4-1344 0,3-2-272 15,3-2-48-15,4-2-16 0,2-3-464 0,2-2-112 16,3-1 0-16,1-1-16 0,3-2 80 0,-2 1 0 0,3-3 16 0,2 4 0 16,-2-2 48-16,2-1 0 15,1 4 0-15,-2-1 0 0,1 0-128 0,-4 2 0 16,0 1-16-16,-3 0 0 0,0 5-128 0,-2 2-32 0,-2 2 0 15,-4 0 0-15,1 3-144 0,-4 5 0 0,-1 1 144 0,-2 5-144 16,-3 1 0-16,-1 3 144 0,-2 8-144 0,-3 1 0 16,-1 3 144-16,0 2-144 0,-3 2 0 0,1 1 144 15,-1-1-144-15,1-2 0 0,1-3 0 0,2-3 128 16,1-3-128-16,2-6 0 0,1 0 0 0,2-5 0 16,2 0 0-16,1-4 240 0</inkml:trace>
  <inkml:trace contextRef="#ctx1" brushRef="#br2" timeOffset="126820.34">10697 15808 14735 0,'-27'-2'1312'0,"8"2"-1056"0,2 0-256 0,2 0 0 0,7 0 512 0,3 0 64 0,-5 0 0 0,-7 0 0 0,-10 2 1056 0,-7 0 224 0,-4 0 32 0,-1 0 16 0,1 2-432 0,3-1-96 16,3 0-16-16,1-1 0 0,3 1-400 0,-2 1-64 15,-1-2-32-15,2 1 0 0,-1 1-144 0,2-2-16 16,4 4-16-16,1-1 0 0,4 1 16 0,1 3 0 16,1-3 0-16,-1 3 0 0,4 1-64 0,-2-1-16 0,0 0 0 0,1 3 0 15,2-1-272-15,-1 3-48 16,1-2-16-16,2 0 0 0,2-3-32 0,1 2-16 0,0 0 0 0,1 1 0 16,2 0-112-16,-2 1-128 0,4-1 176 0,-3 2-176 15,4-1 128-15,0 3-128 0,1-4 0 0,1 4 0 16,1-3 0-16,0 0 0 0,1 2 0 0,2 0 0 15,-2 0 0-15,1 2 0 0,-1-2 0 0,2 2 0 16,-1 0 0-16,-1 0 0 0,2 0 0 0,-2 1 0 16,0 2 0-16,0 0 0 0,0 2 0 0,0 2 0 15,0-1 0-15,0 0 0 0,0 3 160 0,1-3-160 0,0 0 128 16,0 0-128-16,1-3 128 0,-1 0-128 0,1 0 0 0,0-2 128 16,2 0-128-16,-1-4 0 0,1 1 0 15,0-2 0-15,2 2 128 0,-1-3-128 0,1-1 0 0,0-2 0 16,1 2 0-16,0 1 128 0,3-1-128 0,-2 3 0 15,3-2 0-15,-1-2 0 0,-1 1 0 0,1-1 0 16,1-1 128-16,1 0-128 0,-1 1 0 0,1-2 0 16,0 1 0-16,-2-1 128 0,2-3-128 0,-1 2 0 15,2 4 0-15,-2-2 128 0,1 0-128 0,1 2 0 16,-1 0 0-16,0-2 0 0,-2 3 0 0,0-1 128 16,0 0-128-16,1 3 0 0,-1-1 128 0,0-2-128 15,3 0 128-15,-3 1-128 0,1-4 144 0,1 1-144 16,0 0 160-16,1-1-160 0,0-2 160 0,2-1-160 15,-2-1 160-15,2 1-160 0,2-2 128 0,0 3-128 16,-1-3 0-16,3 1 144 0,0-1-144 0,1 1 0 0,-22-4 0 16,0 0 0-16,71 13 0 0,-71-13 0 0,0 0 128 0,71 16-128 15,-71-16 0-15,0 0 0 0,69 15 0 16,-69-15 0-16,0 0 0 0,70 12 0 0,-70-12 0 0,0 0 0 16,79 11 0-16,-79-11 0 0,0 0 128 0,88 11-128 15,-88-11 0-15,0 0 0 0,97 9 0 0,-97-9 128 16,0 0-128-16,86-3 0 0,-86 3 0 0,0 0 0 15,80-1 0-15,-80 1 0 0,0 0 128 0,83 1-128 16,-83-1 0-16,0 0 0 0,87 10 0 0,-87-10 0 16,0 0 0-16,94 10 128 0,-94-10-128 0,0 0 0 15,90 7 144-15,-90-7-144 0,0 0 160 0,90 2-160 16,-90-2 128-16,67 0-128 0,-67 0 0 0,69 3 144 0,-69-3-144 16,76 5 0-16,-76-5 0 0,80 5 0 0,-80-5 0 15,79 1 0-15,-79-1 0 0,77 0 0 0,-77 0 0 0,79-5 0 16,-79 5 0-16,84-7 0 0,-84 7 0 0,88-8 0 15,-88 8 0-15,89-7 0 0,-89 7 0 0,84-13 0 16,-84 13 0-16,85-10 0 0,-85 10 0 0,90-4 0 16,-90 4 128-16,92-1-128 0,-92 1 0 0,91 1 0 15,-91-1 0-15,83 2 128 0,-83-2-128 0,80 2 0 16,-80-2 144-16,85 6-144 0,-85-6 0 0,94 8 0 16,-94-8 0-16,98 9 128 0,-98-9-128 0,92 4 0 15,-92-4 0-15,92 3 0 0,-92-3 0 0,101 3 128 16,-101-3-128-16,111 1 0 0,-111-1 0 0,108 0 144 15,-108 0-144-15,102-6 0 0,-102 6 144 0,104-7-144 16,-104 7 0-16,110-11 144 0,-110 11-144 0,104-12 160 0,-104 12-160 16,96-14 160-16,-96 14-160 0,94-12 0 15,-94 12 144-15,94-5-144 0,-94 5 0 0,93 0 0 0,-93 0 0 0,83 3 128 16,-83-3-128-16,73 4 0 0,-73-4 0 0,69 2 128 16,-69-2-128-16,67 0 0 0,-67 0 128 0,64 0-128 15,-64 0 0-15,63-4 0 0,-63 4 0 0,57-11 128 16,-32 2-128-16,-5 3 0 0,0-4 0 0,-3-1 0 31,-4 1-608-31,-2-5-96 0,-2 1 0 0,-6-6-19168 0</inkml:trace>
  <inkml:trace contextRef="#ctx1" brushRef="#br2" timeOffset="128539.95">11007 15746 15663 0,'-1'0'1392'0,"-1"0"-1120"0,4 0-272 0,-1 0 0 0,0 0 832 0,0 0 96 0,1 0 32 0,1 0 0 0,4 3 240 0,2-3 48 0,3 5 16 0,1-4 0 15,0 3-368-15,3 0-64 0,1 0 0 0,1 1-16 16,2 0-32-16,0 1 0 0,0 0 0 0,-20-6 0 16,0 0-80-16,66 21-32 0,-66-21 0 0,0 0 0 15,72 22-176-15,-72-22-48 0,0 0 0 0,95 21 0 16,-95-21 16-16,77 20 0 0,-77-20 0 0,86 14 0 0,-86-14 144 15,85 9 32-15,-85-9 0 0,85 5 0 0,-85-5-128 0,92 1-32 16,-92-1 0-16,99-1 0 0,-99 1-96 0,103-2 0 16,-103 2-16-16,97-9 0 0,-97 9-112 0,92-12 0 15,-92 12-16-15,96-15 0 0,-96 15-80 0,103-13-16 16,-103 13 0-16,101-12 0 0,-101 12-144 0,91-14 192 16,-91 14-192-16,89-9 192 0,-89 9-192 0,94-5 128 15,-94 5-128-15,95 2 128 0,-95-2-128 0,93 6 0 16,-93-6 144-16,81 3-144 0,-81-3 0 0,75 3 0 15,-75-3 0-15,87 3 128 0,-87-3-128 0,93 5 0 16,-93-5 0-16,91-3 0 0,-91 3 0 0,88-5 144 16,-88 5-144-16,82-10 0 0,-82 10 176 0,91-10-176 15,-91 10 160-15,96-6-160 0,-96 6 176 0,90-6-176 0,-90 6 192 16,80-6-192-16,-80 6 192 0,79-6-192 0,-79 6 192 16,78-5-192-16,-78 5 160 0,79-3-160 0,-79 3 128 15,77-5-128-15,-77 5 128 0,70-4-128 0,-70 4 0 16,62-2 128-16,-62 2-128 0,58-4 128 0,-58 4-128 0,0 0 128 15,87 0-128-15,-87 0 128 0,0 0-128 0,87 4 128 16,-87-4-128-16,0 0 128 0,85 5-128 0,-85-5 128 16,0 0-128-16,74 6 0 0,-74-6 144 0,0 0-144 15,65 6 0-15,-65-6 144 0,0 0-144 0,65 2 0 16,-65-2 128-16,0 0-128 0,0 0 0 0,82 9 0 16,-82-9 128-16,0 0-128 0,63 12 0 0,-63-12 0 15,0 0 0-15,0 0 0 0,80 21 0 0,-80-21 0 0,0 0 0 16,0 0 0-16,65 20 0 0,-53-15 0 0,0 1 0 15,0-1 0-15,0 1 0 0,-1 3 0 16,0-4 128-16,-1 1-128 0,0 1 0 0,0 1 0 0,0-3 0 0,0 3 0 16,-1 0 0-16,1-1 0 0,1 0 128 15,-1 1-128-15,-1 1 0 0,2-1 0 0,-1 1 144 0,3 1-144 16,-3-3 0-16,1 5 144 0,0-1-144 0,2 0 0 16,1 2 0-16,-2 1 0 0,1 0 0 0,-1 2 0 15,2-3 0-15,-3 4 0 0,1-3 0 0,0 2 0 16,0-1 0-16,-3 0 0 0,1 0 0 0,-3 0 0 15,1-1 0-15,1 0 0 0,-2 1 0 0,-2 0 0 16,0-2 128-16,-1 5-128 0,0-1 0 0,-1-1 0 16,0 3 0-16,-1 1 0 0,0 4 128 0,-2-4-128 15,0 2 128-15,-2 1-128 0,0 0 128 0,-1 1-128 16,-2 2 128-16,0 2-128 0,-1-3 144 0,0 2-144 16,-1-1 160-16,-1 2-160 0,4-2 160 0,-2 1-160 0,1-2 160 15,0-1-160-15,0 0 144 0,-1-1-144 0,1-2 128 0,0-2-128 16,0 1 128-16,-1-5-128 0,0 1 128 0,1-4-128 15,-1 1 160-15,-1 0-160 0,1 1 192 16,-1-3-192-16,1-2 176 0,0 2-176 0,0-2 160 0,2-1-160 16,-1 1 128-16,1-2-128 0,2 0 0 0,-2-1 144 15,1 1-144-15,1-2 0 0,1 1 144 0,-2-1-144 16,2-1 0-16,-1 1 0 0,1-2 0 0,-1-2 128 16,1 1-128-16,-1 0 0 0,1-1 0 0,0 1 0 15,-1-2 0-15,1 2 0 0,-2 0 0 0,2 0 128 16,-2-1-128-16,2 1 0 0,-1-2 0 0,1 4 128 0,-1-4-128 15,0 2 0-15,0 1 0 0,-1 0 128 0,0 0-128 0,-2-1 0 16,2 1 0-16,-3 1 128 16,1-1-128-16,-1 2 144 0,-2-2-144 0,0 0 160 0,0 3-32 0,-2-1-128 15,-2-1 192-15,1 1-64 0,0 1-128 0,0-1 160 16,0 1-160-16,0-3 160 0,0-2-160 0,1 2 0 16,0-3 0-16,-2-3 128 0,2 2-128 0,-2-2 0 15,2-4 0-15,-1 0 0 16,2-1-672-16,0 1-64 0,1-3-16 0,3 0-20768 0</inkml:trace>
  <inkml:trace contextRef="#ctx1" brushRef="#br0" timeOffset="160982.79">15551 6139 23951 0,'3'3'2128'0,"0"1"-1696"0,2 0-432 0,0-3 0 0,1 1 480 0,3 2 16 0,8 1 0 0,8 3 0 0,12 1-240 0,9 1-64 0,3-2 0 0,3-5 0 0,4 2-192 0,3-8 0 0,4-2-192 0,3-1 192 0,-2-3-176 0,-1 0 176 15,-2 1-160-15,0 0 160 0,-1-1 400 0,3 0 176 16,-1-1 48-16,-4 2 0 0,-5 0 704 0,-1-1 144 0,-1 4 16 16,-2-1 16-16,-4 3-336 0,-1 1-64 0,-4 2-16 15,-3 0 0-15,-2 2-640 0,-5 0-128 0,-3-1-16 16,-5-1-16-16,-3 2-288 0,-3-2 0 0,-5 0 0 16,-3 0 0-16,-3 0-128 0,-4 0-48 0,-3 0 0 0,-4 0 0 15,-3-2 16-15,-5 2 0 0,-2 0 0 0,-8 0 0 16,-3 2 384-16,-7 0 80 0,-5 0 16 0,-3 1 0 15,-2 2-192-15,-7-2-128 0,-6 6 192 0,-3-1-192 16,-2 4 0-16,-4 0 0 0,-6-1 0 0,3 0 0 16,1 2 144-16,-5-2-16 0,-2 2-128 0,-3-1 192 15,1 4 32-15,2 0 0 0,4-2 0 0,2 3 0 16,1-2-96-16,4 0 0 0,1-1-128 0,3 1 192 16,5-4-192-16,5 0 0 0,5 0 0 0,2-2 0 15,6 1 0-15,5-2 0 0,6 1 128 0,4-6-128 0,7 2 144 16,5-4-16-16,3 1 0 0,5-2 0 0,4-2 0 15,5 1-128-15,3-4 192 0,8 2-64 0,3-3-128 16,8-3 0-16,5 4 0 0,9-4 128 0,-2 3-128 0,11 1 0 16,9-2 0-16,6-1 0 0,2-1 0 0,0 0 0 15,4-2 128-15,-1 1-128 0,3-1 0 0,0-2 0 16,1 1 0-16,-1 0 0 0,-4 1 0 0,2 0 0 16,3-4 0-16,-1 3 0 0,-1 1 0 0,-1 0 0 15,-3 2 0-15,-4-1 0 0,-4 2 0 0,-1 3 0 16,-3-1 0-16,-7 3 128 0,-5 1-128 0,-7-2 192 15,-1 4-192-15,-7-2 192 0,-7 2-32 0,0 2 0 16,-7 1 0-16,-4-2 0 0,-3 1-32 0,-4 1-128 16,-3 0 192-16,-4-1-64 0,-5-1-128 0,-4 1 192 0,-4 1-192 15,-6 0 192-15,-7 0-64 0,-5-3 0 16,-5 2 0-16,-5-2 0 0,-5 0-128 0,-6-2 160 0,-3 2-160 0,-2-1 160 16,-1-1-160-16,-5-2 0 0,-3 0 0 0,1-2 128 15,-3 0-128-15,1-2 0 0,5 2 0 0,-2 0 0 16,-3-1 176-16,2 1-48 0,5 4-128 0,1 0 192 15,1 2-48-15,2 2-16 0,2 4 0 0,3-1 0 16,1 7-128-16,3 0 0 0,2-1 0 0,4 1 128 16,2 2-320-16,2-1-80 0,5-2-16 0,5 0-12896 15,4 1-2592-15</inkml:trace>
  <inkml:trace contextRef="#ctx1" brushRef="#br0" timeOffset="164152.74">12699 11935 31327 0,'-12'-4'2784'0,"1"2"-2224"0,4-5-560 0,5 3 0 0,-1-1 416 0,-3-3-32 0,-7-6 0 0,-9-8 0 0,-5-10 512 0,-2-7 80 0,2-7 32 0,0 3 0 16,4 4-240-16,-2-3-64 0,2 4 0 0,-2-3 0 15,2-1-96-15,-4 0-32 0,-1-2 0 0,0-3 0 16,2 4-224-16,-2-5-48 0,4 1-16 0,-4-2 0 16,2 0-64-16,1 0-16 0,2 0 0 0,-1-1 0 15,0-3-16-15,-1-2 0 0,0 0 0 0,-3-2 0 16,2 2 48-16,-3 3 0 0,0-5 0 0,-2 1 0 15,1-4-48-15,-2-1-16 0,3 1 0 0,-1-3 0 16,-1-1-176-16,3-3 128 0,1 5-128 0,1-2 128 16,1 4-128-16,0-1 0 0,-2-2 0 0,-1 2 0 0,0 7 0 15,0-2 0-15,2 2 128 0,0 2-128 0,3 6 0 16,1-3 0-16,-1 0 0 0,2-2 0 16,0 2 128-16,1-2-128 0,-1 0 0 0,3-1 128 0,2 1-128 0,1-4 0 15,-2 0 0-15,2-2 0 0,0 4 0 0,1-1 0 16,1 2 0-16,2-2 0 0,2 2 0 0,1-3-144 15,2 0 144-15,0 3-160 0,4 0 160 0,1 3-160 16,0 1 160-16,2 1-160 0,2 4 160 0,3-1 0 16,3 4-144-16,1-1 144 0,2 4 0 0,0 1-144 15,4 2 144-15,-2 3 0 0,2 0 0 0,1 5-128 16,3-1 128-16,1 3 0 0,2-1 0 0,3 3 0 16,3-1 0-16,0 3 0 0,2 3-128 0,-31 17 128 15,67-27 0-15,-67 27 0 0,76-14-192 0,-76 14 192 16,78-11-192-16,-78 11 192 0,86-9-192 0,-86 9 192 0,86-9-192 0,-86 9 192 15,106-6-128-15,-106 6 128 16,119-3 0-16,-119 3 0 0,116-4 0 0,-116 4 0 0,111-7 0 0,-111 7 0 16,118-8 0-16,-118 8 0 0,125-7 0 0,-125 7 0 15,117-8 0-15,-117 8 0 0,112-6 0 0,-112 6 0 16,119 0 0-16,-119 0 0 0,117 0 0 0,-117 0 0 16,108 0 0-16,-108 0 0 0,103-8 0 0,-103 8 0 15,107-5 0-15,-107 5 0 0,109-6 0 0,-109 6 0 16,98-3 0-16,-98 3 0 0,84-3 0 0,-84 3 0 15,80-3 0-15,-80 3 0 0,76 0 0 0,-76 0 0 16,70 0 0-16,-70 0 0 0,0 0 176 0,82 3-176 16,-82-3 272-16,0 0-48 0,0 0-16 0,77 8 0 15,-61-6-16-15,-3 2-16 0,2-1 0 0,-3-1 0 16,-1 4-176-16,-2 0 0 0,-1-1 144 0,-1 2-144 0,-2-1 0 16,-1 2 0-16,-2 0 0 0,-1-1 0 15,-1 1-464-15,-2-1-64 0,1 1-16 0,-4 1-19056 16</inkml:trace>
  <inkml:trace contextRef="#ctx1" brushRef="#br0" timeOffset="165282.79">14551 7865 31327 0,'-5'-4'2784'0,"4"4"-2224"0,1 0-560 0,2 0 0 0,3 4 384 0,1-4-16 0,0 2-16 0,7 4 0 0,-13-6-352 0,0 0-256 0,84 30 32 0,-84-30 16 0,77 26 352 0,-77-26 80 15,83 25 16-15,-83-25 0 0,98 20-240 0,-98-20 0 16,104 15 0-16,-49-9 0 0,2 2 0 0,0-3 0 15,-2 2 0-15,-55-7 0 0,97 6 0 0,-46-4 144 16,4-2 16-16,7 0 0 0,2 0 800 0,0-2 176 16,-2 2 16-16,-1-4 16 0,-1 4-128 0,4-5-16 0,1 1-16 0,0 0 0 15,0 1-544-15,-4-1-96 0,-3 2-32 0,-3-1 0 16,-1 0-96-16,1 0-32 0,0 0 0 0,-1-3 0 16,-2 5-208-16,-5 1 144 0,-5-2-144 0,-42 2 128 15,79 0-128-15,-79 0 0 0,66-2 0 0,-66 2 0 16,58 0 0-16,-58 0 0 0,52 0 0 15,-52 0 0-15,0 0 0 0,57 2 0 0,-42 0 0 0,-1-1 0 16,-3-1 0-16,-2 0 0 0,0 4 0 0,-3-1 0 16,0-1 0-16,0-2 0 0,-2 2 128 0,-1-1-128 15,1 2 0-15,-1-3 0 0,-1 3 0 0,-1-3 0 16,2 2 0-16,-1-2 0 0,-1 3-192 0,0-3 192 16,0 0-1024-16,-1-3-96 0,0 3-16 0,0 0-16800 15</inkml:trace>
  <inkml:trace contextRef="#ctx1" brushRef="#br0" timeOffset="172504.46">27383 980 14735 0,'0'-2'1312'0,"0"0"-1056"0,0 1-256 0,0 1 0 0,2 0 1152 0,-2-3 160 0,1 3 32 0,-1-2 16 0,0-1 1280 0,0 3 256 0,0 0 48 0,-3 2 16 16,-1 1-912-16,-2 3-176 0,-1 3-32 0,-2 2-16 15,-2 5-768-15,-2 2-160 0,0 3-16 0,-2 5-16 16,-3 2-368-16,-6 10-80 0,1 0-16 0,-4 3 0 15,1 2-208-15,-1 2-64 0,1 4 0 0,-2-2 0 16,4-2-128-16,-2 1 0 0,3-3 0 0,0-2 128 16,3-5-128-16,4-2 0 0,1-3 0 0,4-5 0 15,2-3 0-15,2-5 0 0,3-2 0 0,1-1 0 16,2-6-864-16,1 0-96 16,2-4-32-16,1-3-10816 0,2-2-2160 0</inkml:trace>
  <inkml:trace contextRef="#ctx1" brushRef="#br0" timeOffset="172852.14">27367 1018 23951 0,'0'-12'1056'0,"1"4"224"0,0 5-1024 0,1-3-256 15,0 4 0-15,1 2 0 0,0-3 1024 0,3 0 128 16,2 0 48-16,4 1 0 0,1 2 976 0,1 0 192 16,1 5 32-16,-3 1 16 0,2 5-1136 0,-2 5-240 15,-1 0-32-15,-1 7-16 0,-10-23-496 0,19 52-112 16,-19-52 0-16,20 69-16 0,-20-69-176 0,19 80-48 16,-19-80 0-16,21 85 0 0,-21-85-144 0,23 85 0 15,-23-85 144-15,22 75-144 0,-22-75 0 0,24 67 0 0,-24-67 0 16,25 54 128-16,-25-54-128 0,0 0 0 15,42 65 0-15,-42-65 0 0,0 0 0 0,0 0 0 0,52 53 0 0,-42-46 0 16,0 1-272-16,-1-3-80 0,-1-2-16 0,-1-3 0 31,-1-3-1664-31,-1 0-336 0</inkml:trace>
  <inkml:trace contextRef="#ctx1" brushRef="#br0" timeOffset="173161.05">27205 1364 30399 0,'-10'-1'1344'0,"5"1"288"0,1 0-1312 0,2 0-320 15,1 0 0-15,1 0 0 0,0 0 688 0,1 1 64 16,0 2 16-16,0 0 0 0,2 0 688 0,0 1 144 15,2 0 16-15,2-1 16 0,3 3-736 0,2-1-128 16,4-1-48-16,1-1 0 0,2-1-352 0,3 1-80 16,-1-3-16-16,4 0 0 0,-1 0-144 0,3-5-128 15,-2 4 192-15,0-5-192 0,-2 4 128 0,1-3-128 16,-2 1 0-16,1-1 0 0,0-1-256 0,-1 0-128 16,2 0 0-16,0 0-16 15,2 1-2032-15,0-1-416 0</inkml:trace>
  <inkml:trace contextRef="#ctx1" brushRef="#br0" timeOffset="175780.11">28151 1514 19343 0,'-3'-3'1728'0,"3"0"-1392"0,0 3-336 0,3-2 0 0,-3 2 1680 0,0 0 272 0,1-4 48 0,-1 1 16 0,1-3 816 0,0 4 176 0,-1-1 16 0,0 1 16 15,2 2-1728-15,-2 2-352 0,0 1-64 0,0 3 0 16,0-1-480-16,0 4-96 0,-1 2 0 0,0 4-16 15,1 2-128-15,-1-1-32 0,0 3 0 0,1-2 0 16,1 0-144-16,0-2 192 0,2 0-192 0,3-2 192 16,1-4-192-16,-1 1 0 0,3-2 144 0,1-5-144 15,2 2 144-15,0-5-144 0,1-3 192 0,1 1-192 16,4-3 192-16,-1-4-64 0,1-1 0 0,2-1-128 16,-1-3 144-16,-3 2-144 0,2 0 0 0,-2-2 144 0,1 3-144 0,-1-1 0 15,0 1 0-15,-3 2 0 0,0 2 0 0,-3 3 0 16,-1 3 0-16,-3-2 0 0,-2 7 0 15,0-2 0-15,-2 4 0 0,-1 1 0 0,-1 3 0 0,0 1 128 16,-1 2-128-16,-1 0 0 0,1 0 0 16,-2 3 0-16,1-1 0 0,0 2 0 0,1 1 0 0,0-1-144 15,0-3 144-15,2 4-160 0,1-5-112 0,1 2-32 16,2-3 0-16,0-1 0 16,5-2-448-16,-1-1-80 0,1-2-32 0,1-1-11200 15,3-1-2240-15</inkml:trace>
  <inkml:trace contextRef="#ctx1" brushRef="#br0" timeOffset="176353.5">29069 1652 14735 0,'1'-10'1312'0,"0"3"-1056"0,2-1-256 0,-3 1 0 0,0 4 768 0,0 1 80 0,1-4 32 0,-1 0 0 0,0-6 2336 0,-1-2 480 0,-2-4 80 0,1 1 32 0,-2 3-1440 0,-2 0-304 0,0 2-48 0,-2 3-16 16,-1 1-992-16,-1 0-208 0,-1 1-32 0,0 2-16 15,-1 1-480-15,1 2-80 0,1 0-32 0,-1 2 0 16,1 2-160-16,1 1 0 0,0 0 144 0,0 2-144 0,0 2 0 0,1 1 0 15,0-2 0-15,1 3 0 0,1 1 0 0,2-1 0 16,0 6 0-16,1-3 0 0,1-1 0 0,0 3 0 16,2-1 0-16,1 0 0 0,1-2-160 0,2-2 160 15,1 3-192-15,2-5 192 0,1 1-224 0,1-3 64 16,2 1 16-16,1-3 0 0,1 0-80 0,1-1-16 16,1 1 0-16,-1 0 0 0,-1 2 48 0,0-1 16 15,0 3 0-15,-2-1 0 0,-1 1 176 0,0 2 0 16,-2-1 0-16,-8-8 0 0,0 0 0 0,0 0 0 15,33 51 0-15,-33-51 0 0,0 0 0 0,23 53 0 16,-23-53 0-16,0 0 0 0,19 58 0 0,-19-58 0 16,0 0 0-16,13 63 0 0,-10-45 0 0,-1 2 0 15,0 1 0-15,-2 0 128 0,1-2-128 0,-1-2 0 0,0 0 0 0,-1-2 0 16,0 2 176-16,-2-3 64 0,0 0 16 16,-2 1 0-16,-1-4 48 0,0 0 16 0,-1 1 0 0,-2 1 0 15,0-5-96-15,-2 1-16 0,1-4 0 16,-1 1 0-16,-1-3-80 0,0-3-128 0,-2 0 176 0,1-3-176 15,-3-1 0-15,2-3 0 0,-1 0 0 0,0-3 0 16,1-2-128-16,-1-1-144 0,0-1-32 0,2-2 0 31,2 3-752-31,2 0-160 0,2-2-16 0,4 1-16160 0</inkml:trace>
  <inkml:trace contextRef="#ctx1" brushRef="#br0" timeOffset="176938.77">29316 1447 32255 0,'-6'1'1424'0,"1"1"304"0,2 1-1392 0,1 1-336 0,2-2 0 0,0-2 0 0,0 3-384 0,-1 3-160 0,1 0-32 0,-3 6 0 0,2-1 1328 0,-1 3 256 0,1 1 48 0,0-2 16 0,0 2 176 0,0-3 32 16,1 0 16-16,0 1 0 0,1-1-544 0,1-3-112 0,0-1-32 0,1 1 0 15,2-2-416-15,-1-1-192 16,2-4 160-16,1 0-160 0,0-1 128 0,3-4-128 0,0 1 0 0,2-4 0 16,0 0 144-16,1-1-144 0,1-1 128 0,0-1-128 15,1 1 0-15,0-1 0 0,-2 4 128 0,0-2-128 16,-2 1 0-16,1 1 0 0,-2 2 0 15,-1-1 0-15,0 2 0 0,0 0 0 0,-1 2 0 0,-3 0 0 16,0 2 0-16,-2 4 0 0,0-1 0 0,0 4 0 16,-2 0 0-16,0 0 0 0,-1 2 0 0,0 0 128 15,1 1-128-15,-1-3 160 0,1 2-160 0,0-3 160 16,0 1-160-16,3-3 0 0,-1 0 0 0,0 0 0 16,1-3 0-16,0-1 0 0,2 0 128 0,0-2-128 0,1 0 0 15,1-2 192-15,1-2-192 0,0-2 192 0,1 1-192 16,2-3 192-16,-1 0-192 0,1-1 192 0,1 2-192 15,0-2 0-15,-3 2 0 0,0 0 0 0,0 0 0 0,-1 3 0 16,1 0 0-16,-2 0 0 0,-2 4 0 0,-1 0 0 16,0 0 0-16,-1 4 0 0,-1 1 0 0,0 1 0 15,0-1 0-15,-1 4 0 0,1 0-128 0,-1 0 128 16,3 1 0-16,-2-1 0 0,2 0-128 0,-1 1 128 16,1 0-160-16,0-1 160 0,2-3-256 0,0 1 64 15,-1-2 0-15,3-1 0 16,-1 1-448-16,0-2-64 0,-1-1-32 0,1 0 0 15,0-2-1504-15,0 0-320 0</inkml:trace>
  <inkml:trace contextRef="#ctx1" brushRef="#br0" timeOffset="177369.22">30086 1497 24879 0,'0'9'1088'0,"0"-4"256"0,1 3-1088 0,1-5-256 0,0 1 0 0,1-1 0 0,1-1-256 0,2 2-96 0,3 3-32 0,2 5 0 0,-11-12 1488 0,0 0 304 0,0 0 48 0,55 39 16 0,-42-32 192 0,-1-3 32 0,0 0 16 0,-1-3 0 16,1-1-528-16,2 0-96 0,-2-3-32 0,1 0 0 15,-1-3-576-15,1-2-112 0,-2 2-32 0,0-6 0 0,0 4-176 0,-3-1-32 16,-1-1-128-16,-1 0 192 0,-2-2-192 0,-3 4 0 15,-2-4 0-15,-3 5 0 0,-1 0 0 0,-2-2 0 16,-2 0 0-16,-1 1 0 0,-1 3-272 0,-1-2-112 16,-3 5 0-16,2-2-16 0,-1 7 0 15,-2 0 0-15,3 0 0 0,0 5 0 0,0 1 224 0,-2 3 176 16,1 1-208-16,1 0 80 0,-1 1 128 0,2 4 0 16,1-1 0-16,2 1 0 0,1 2 224 0,3 0-32 15,-1 0 0-15,2-2 0 0,2 3 288 0,0-2 48 16,2 0 16-16,2 0 0 0,-2-19-256 0,0 0-48 15,12 49-16-15,-12-49 0 0,0 0-48 0,0 0-16 16,0 0 0-16,38 52 0 0,-28-46-160 0,0-4 0 16,2-2 0-16,0 0 0 15,3-4-560-15,0-1-192 0,1-4-32 0,-1 0-16 16,2-2-1312-16,-1 0-256 0,0-5-48 0,3-1-12224 0</inkml:trace>
  <inkml:trace contextRef="#ctx1" brushRef="#br0" timeOffset="177661.43">30542 1571 13119 0,'4'4'288'0,"-2"-1"64"0,0-1 16 0,-1 2 0 0,-1-2-368 0,0-1 0 0,1 3 0 0,-1 0 0 16,2 5 4144-16,-1 1 752 0,1 3 160 0,1 2 16 15,-1-2-2384-15,1 0-496 0,0 1-80 0,0-3-32 16,1-2-1136-16,0-1-240 0,1-3-32 0,-1 1-16 16,0-1-336-16,2-4-64 0,0 3 0 0,0-4-16 15,2 0-32-15,-1-4 0 0,2 3 0 0,-2-1 0 16,1-1-208-16,0 0 144 0,2 0-144 0,-2 0 128 15,0-2-128-15,-2 4 0 0,2-1 0 0,-2 2 0 0,0 0 0 16,1 2 0-16,-1-1 0 0,-2 4 0 0,2-2 0 0,-2 3-144 16,2-1 144-16,-1 2-160 0,1 0-16 0,-1 0 0 15,-5-7 0-15,0 0 0 0,0 0-176 0,0 0-32 16,39 49-16-16,-39-49 0 16,0 0-752-16,0 0-128 0,0 0-48 0,37 53 0 15,-37-53-784-15,0 0-176 0,0 0-16 0,0 0-11360 16</inkml:trace>
  <inkml:trace contextRef="#ctx1" brushRef="#br0" timeOffset="178002.76">31155 705 28559 0,'-5'0'1264'0,"2"2"272"0,1 4-1232 0,-1-3-304 0,2 3 0 0,1-3 0 0,0 3 864 0,-1 5 112 0,-1 7 32 0,-1 7 0 0,-1 8 272 0,1 9 64 0,0 1 16 0,-2 5 0 0,3 2-528 0,-1 4-96 0,0 1-32 0,0 3 0 16,-1 6-240-16,-2-1-48 0,0 0-16 0,-1 1 0 15,-2-4-272-15,-1 0-128 0,1-4 0 0,1-5 128 16,0-2-128-16,3-7 0 0,1-6 0 0,4-36 0 0,-3 58 0 0,3-58 0 16,0 0 0-16,4 52 0 15,0-44-1056-15,-2-4-96 0,1 0 0 0,1-6-10320 16,-2 0-2064-16</inkml:trace>
  <inkml:trace contextRef="#ctx1" brushRef="#br0" timeOffset="178188.19">30883 1235 30399 0,'-1'2'2704'0,"1"1"-2160"16,2-2-544-16,1 1 0 16,3 0-448-16,-1-1-208 0,1 4-48 0,5 0 0 0,-11-5 1328 0,0 0 256 15,59 25 48-15,-59-25 16 0,47 17-176 0,-47-17-48 16,45 14 0-16,-23-7 0 0,-3-2-160 0,1-1-48 15,-1 1 0-15,-2-3 0 16,-1 2-2016-16,-1-2-416 0</inkml:trace>
  <inkml:trace contextRef="#ctx1" brushRef="#br0" timeOffset="178551.64">31320 1486 7359 0,'1'7'656'16,"0"2"-528"-16,1-5-128 0,0-2 0 15,3 1 0-15,-2 0-176 0,3 4 48 0,-6-7 0 0,0 0 1472 0,0 0 320 16,50 57 48-16,-50-57 16 16,0 0 912-16,0 0 192 0,55 31 48 0,-41-28 0 15,-1-3-224-15,0-3-32 0,-1 2-16 0,-2-3 0 0,0 0-944 0,-1 1-192 16,-1-3-48-16,-1 1 0 0,-1-3-688 0,-2 1-144 16,-2 2-16-16,-1-2-16 0,-2-1-240 0,0 1-32 15,-2 0-16-15,-3 1 0 0,1 1-128 0,-4-2-16 16,-1 2-128-16,-2 2 192 0,-1 3-192 0,0 3 144 15,-1 0-144-15,0 6 128 0,1 0-128 0,-1-2 0 16,3 6 0-16,1-2 128 0,2 3-128 0,2-3 0 16,0 2 0-16,3 0 0 0,1 3 0 0,-1-3 0 15,6-1 0-15,-1 2 0 0,-2-14 0 0,0 0 0 16,0 0 128-16,25 54-128 0,-25-54 0 0,0 0 0 16,0 0 0-16,48 54 0 0,-48-54-272 0,0 0 16 0,0 0 0 0,58 33 0 31,-58-33-880-31,0 0-160 0,50 9-48 0,-29-9-9936 0,1-3-2000 0</inkml:trace>
  <inkml:trace contextRef="#ctx1" brushRef="#br0" timeOffset="178899.8">31999 1685 14735 0,'-1'-1'640'0,"1"-1"160"0,0-1-640 0,-2 2-160 0,2 1 0 0,0-3 0 0,0 2 2176 0,0-1 384 16,0-4 96-16,-1 1 16 0,0-3-544 0,-1-3-96 16,-1-1-32-16,-1 1 0 0,-1-2 0 0,-1 2 0 15,0-4 0-15,-2 0 0 0,-1 1-960 0,-2 0-192 16,1-1-32-16,0 4-16 0,-1 0-416 0,-1 2-96 16,1 3-16-16,-1 1 0 0,2 2-144 0,-1 3-128 15,1 3 144-15,-1 3-144 0,2 1 128 0,-1 2-128 16,0 3 0-16,1 3 0 0,-1 0 128 0,2 4-128 15,2 2 0-15,1-2 0 0,2 1 0 0,1 1 0 16,2-21 0-16,2 38 0 0,-2-38 0 0,0 0 0 16,0 0 0-16,20 52 0 0,-20-52-256 0,0 0 16 15,0 0 0-15,0 0 0 0,46 11-96 0,-36-16-32 16,3-4 0-16,-2-5 0 16,1-1-736-16,-1-2-160 0,2-4-16 0,-1-1-10032 15,-1-3-2000-15</inkml:trace>
  <inkml:trace contextRef="#ctx1" brushRef="#br0" timeOffset="179151.56">32058 531 24879 0,'-1'0'2208'0,"-1"3"-1760"0,1 0-448 0,0-1 0 15,1 2 560-15,-1 1 16 0,0 5 16 0,-2 6 0 16,-3 5 704-16,1 10 144 0,-2 7 32 0,-2 3 0 15,0 6-224-15,-2 5-32 0,-1 4-16 0,-3 5 0 16,0 5-240-16,-2 3-32 0,-2 7-16 0,0 0 0 16,-2 2-496-16,2-3-96 0,0 1-32 0,0-7 0 0,4-4-160 0,0-3-128 15,3-6 144-15,2-7-144 16,3-5 0-16,4-7 0 0,3-37 0 0,-5 61 0 16,5-61-1008-16,-1 43-240 15,1-43-48-15,0 0-10112 0,0 0-2032 0</inkml:trace>
  <inkml:trace contextRef="#ctx1" brushRef="#br0" timeOffset="186415.54">27785 2707 21183 0,'-4'-9'1888'0,"0"3"-1504"0,0 1-384 0,1 4 0 0,1-1 1072 0,-4-2 144 0,-3-3 16 0,-8-5 16 0,-4 0 1008 0,-7 0 208 0,1 1 32 0,-6 5 16 15,3 1-1056-15,-5 5-224 0,-3 2-32 0,-1 1-16 16,-1 3-528-16,2 3-96 0,2 2-32 0,5 4 0 16,1 2-272-16,0 2-64 0,-1 2-16 0,0 3 0 15,2-2-176-15,1-1 0 0,2 2 144 0,1 3-144 16,1 0 0-16,3 2 0 0,2-1 0 0,2 3 128 15,2 8-128-15,4 2 0 0,4-1 0 0,4-2 0 16,4 0 0-16,2-3 0 0,-3-34 0 0,18 59 0 16,-18-59 0-16,0 0 0 0,49 66 0 0,-49-66 0 15,0 0 0-15,81 44 128 0,-46-37-128 0,1 1 0 16,5-5 0-16,-3 0 0 0,-1-6-160 0,0 0 160 0,1-5-320 16,0 1 64-16,-5-2 0 0,2-3 0 15,-2 0-416-15,-3 0-80 0,-1-1-16 0,-2-2 0 16,1 1-1280-16,-6-3-256 0</inkml:trace>
  <inkml:trace contextRef="#ctx1" brushRef="#br0" timeOffset="186682.33">27340 3065 23951 0,'-9'2'2128'0,"4"-1"-1696"16,1-1-432-16,4 0 0 0,1 0 416 0,2 0 0 15,0-1 0-15,5-1 0 0,3-1 848 0,4-3 160 0,7 0 48 16,1-1 0-16,4 2 64 0,-3-3 32 0,3 2 0 0,-2 1 0 16,2-1-608-16,-1 3-112 0,-1 3-16 0,-2 0-16 15,-3 3-400-15,-1 3-80 0,-3-1-16 0,-3 3 0 16,-1 1-96-16,-3 2-32 0,-1 4 0 0,-2-3 0 16,-1 5-64-16,-1 1 0 0,0-4-128 0,-1 3 192 15,0 1-192-15,-1-2 0 0,3-1 0 0,-2-2 0 31,2 0-784-31,0-4-112 0,0 1 0 0,-1-3-10848 0,1 1-2160 0</inkml:trace>
  <inkml:trace contextRef="#ctx1" brushRef="#br0" timeOffset="187144.93">28191 2964 23951 0,'0'0'1056'0,"0"3"224"0,0 0-1024 0,1-1-256 15,0 0 0-15,0-1 0 0,1 2 880 0,1 0 112 16,2 2 32-16,2 1 0 0,1 2 800 0,-1-1 160 16,3-1 48-16,-1 0 0 0,1-2-896 0,-1 0-176 15,1-4-48-15,-1 2 0 0,1-4-240 0,-1 2-48 16,2-4-16-16,-1 0 0 0,1-2-240 0,-1-1-48 15,-2-1-16-15,2 1 0 0,0-3-112 0,-1-1-32 16,0 0 0-16,-2 0 0 0,-2 1-160 0,0-1 192 16,-4 2-192-16,-4 0 192 0,-1-1-192 0,-1 2 0 0,-3 0 0 0,-3 3 0 15,-3 1 0-15,-2 1 0 16,-2 1 0-16,-2 2 0 0,-1 0 0 0,1 3 0 0,-2 3 0 0,1 1 0 16,0 4 0-16,1 2 0 0,1-1 0 0,0 4 0 15,2-2 0-15,4 2 0 0,1-2 0 0,1 3 0 16,3-2 0-16,2 2 0 0,3 0 0 0,1 1 0 15,1-2 0-15,1 2 128 0,2 0-128 0,1-1 0 16,2 2 144-16,0-2-144 0,-5-17 160 0,0 0-160 16,0 0 160-16,46 65-160 0,-46-65 160 0,0 0-160 15,52 33 0-15,-52-33 128 0,0 0-128 0,62 18 0 16,-40-18 0-16,1-2-256 0,3 2 48 0,-2-3 16 16,1-3-544-16,0 0-96 15,3-3-32-15,2-3-17184 0</inkml:trace>
  <inkml:trace contextRef="#ctx1" brushRef="#br0" timeOffset="188692.22">28686 2872 13823 0,'6'-6'1216'0,"-3"3"-960"0,2 0-256 0,-2 0 0 0,-1 2 704 0,-1-2 112 0,0 1 16 0,3 1 0 0,1-4 1984 0,1 2 416 0,-1 1 80 0,0-2 16 0,-2 4-800 0,-1 3-160 16,0 0-16-16,-1 0-16 0,-1 5-1008 0,-1 0-208 16,1 2-32-16,-2 1-16 0,1 1-592 0,-1 3-112 15,1 1-32-15,-1-1 0 0,-1-1-112 0,0 1-32 16,2-3 0-16,0-1 0 0,1 0-32 0,1-2-16 0,1-2 0 0,3-2 0 16,-1 0-16-16,3-4 0 0,1-1 0 0,2 0 0 15,2-1 32-15,-1-1 0 0,1-2 0 0,1 0 0 16,2 1-160-16,0-3 128 0,-1-1-128 0,3 2 128 15,-2-1-128-15,0 3 0 0,-2 1 0 0,2 2 0 16,-3 0 0-16,-1 2 0 0,0 1 128 0,1 3-128 16,0-1 0-16,-1 2 0 0,-1 1 0 0,1-2 0 15,0 5 0-15,-1-1 0 0,-1 1 144 0,0 1-144 16,-1 1 0-16,-1-2 128 0,1 2-128 0,-2-2 0 16,0-2 0-16,1 2 0 0,-1-2 0 0,-1 0 0 15,1 0 0-15,-2-2 0 0,4 0 0 0,-3-4 0 16,-1 3-128-16,0-2-112 0,1-2-16 0,-1 0 0 15,1-2-432 1,-1 2-80-16,1-2-32 0,0 0-18064 0</inkml:trace>
  <inkml:trace contextRef="#ctx1" brushRef="#br0" timeOffset="192366.57">29483 3032 17503 0,'-5'3'1552'0,"2"-2"-1232"0,0-1-320 0,2 2 0 0,1-2 928 0,0 0 128 0,-2 3 32 0,-1-1 0 0,-1 4 1664 0,2 0 352 0,3 1 64 0,1 1 16 15,3-2-1232-15,2-1-240 0,1 2-48 0,2-3-16 16,3 0-752-16,0-2-160 0,4-1-32 0,-2-2 0 16,1-1-352-16,3-4-80 0,-1 1-16 0,2-4 0 0,0 0-48 0,-1-3-16 15,0-2 0-15,1 2 0 16,1-5-48-16,-1-1-16 0,-1 2 0 0,-2-1 0 0,-2-1-128 0,-4 4 128 15,-2 0-128-15,-4 1 128 0,-2 2-128 0,-4 0 0 16,-3 2 0-16,-2-1 0 0,-3 2 0 0,-4 5 192 16,-1-2-192-16,-1 5 192 0,-4 0-192 0,-5 6 160 15,2 0-160-15,-1 2 160 0,-1 5-160 0,2 0 0 16,1 0 0-16,0 4 0 0,2 0 0 0,2-1 0 16,1 2 0-16,4 1 0 0,2 0 0 0,3 1 0 15,3 0 0-15,2 3 0 0,2 2 0 0,2-2 0 16,2 1 0-16,2 1 0 0,-6-25 0 0,19 47 0 15,-19-47 0-15,0 0 0 0,39 64-144 0,-39-64 144 16,0 0 0-16,50 41 0 0,-50-41-368 0,0 0 48 16,62 22 0-16,-39-17 0 15,-3-4-608-15,2-2-112 0,0-4-32 0,3 0-10976 0,-2-2-2208 0</inkml:trace>
  <inkml:trace contextRef="#ctx1" brushRef="#br0" timeOffset="192695.92">30163 2927 23039 0,'0'4'2048'0,"-2"-1"-1648"0,1 1-400 0,1-2 0 15,0 0 1152-15,0 1 128 0,-1 3 48 0,1 6 0 16,-1 3 1296-16,0 1 256 0,0 6 48 0,0-2 16 16,0-1-1696-16,-2-1-336 0,2 1-64 0,-2-1-16 0,1 0-416 0,0-1-96 15,1-3 0-15,-1-2-16 0,1 2-48 0,1-5 0 16,0 0 0-16,3-4 0 0,0 2-48 0,1-5-16 15,0 0 0-15,1-2 0 0,0 0-32 0,0-4-16 16,2 0 0-16,0-2 0 0,0-2-16 0,2-1 0 16,0-2 0-16,1 0 0 0,0-5-128 0,0 2 0 15,3-3 144-15,-1-1-144 0,0 1 128 0,-1-2-128 16,1-3 128-16,1 3-128 0,-3-2 0 0,1 4 144 16,0-2-144-16,-1 1 0 0,2 1 128 0,-3 5-128 15,-2 1 0-15,-1-2 0 0,0 6 0 0,-1 1 0 16,-2 3 0-16,-1 1 0 15,2 0-592-15,-1 0-32 0,0 2 0 0,-1 0 0 16,2 2-752-16,-2 0-160 0,1 0-16 0,1 1-16128 0</inkml:trace>
  <inkml:trace contextRef="#ctx1" brushRef="#br0" timeOffset="193153.51">30941 3101 18431 0,'2'-2'1632'15,"0"-3"-1312"-15,0 1-320 0,-2 2 0 16,0 1 1184-16,0-1 160 0,1-4 48 0,-1-3 0 16,0-3 1616-16,-3-3 320 0,-1 1 64 0,-3 1 0 15,-1-3-1664-15,-3 3-352 0,0 1-64 0,-1 1-16 16,-1-2-656-16,-3 5-144 0,0 2-32 0,1 0 0 0,-1 2-256 15,-2 2-48-15,3 2-16 0,-1 2 0 0,0 0-16 0,2 3-128 16,0 1 192-16,0-1-64 0,2 4-128 0,0 1 0 16,2 1 144-16,1 1-144 0,1-1 0 0,4 1 0 15,0-3 0-15,3-1 0 0,3-3 128 0,3 3-128 16,2-5 128-16,1 1-128 0,4-1 0 0,0-3 144 16,2 0-144-16,3 0 0 0,0 0 0 0,-2 0 0 15,3-3 0-15,-2 3 0 0,-2 0 0 0,1 0 0 16,-3 3 0-16,-1 3 0 0,-2 3 0 0,-1 2 0 15,-2 0 0-15,-1 3 0 0,-5-14 0 0,0 0 0 16,11 49 0-16,-10-31 0 0,-1-18 0 0,5 39-176 16,-5-39 176-16,4 39-160 0,-4-39-32 0,5 38 0 0,-2-21 0 0,0-4 0 15,2 3-80-15,-1-5-32 16,2-2 0-16,0-2 0 0,0 0-80 0,1-1 0 0,0-3-16 0,0-3 0 31,0 0-688-31,-1-3-144 0,3-4-32 0,-1-1-15184 0</inkml:trace>
  <inkml:trace contextRef="#ctx1" brushRef="#br0" timeOffset="193431.55">31277 2315 34095 0,'-3'0'1504'0,"2"2"320"0,0 2-1456 0,1-1-368 0,0-1 0 0,1 4 0 0,2-3 336 0,-1 8 0 0,2 4 0 0,-4-15 0 0,10 50 800 0,-10-50 144 0,9 68 48 0,-8-30 0 0,0 3-720 0,-2 2-144 0,-2 5-16 0,-2 7-16 0,-1 0-144 0,-3 0-32 15,-1-3 0-15,0 0 0 0,0 0-256 0,-1-3 128 16,2 0-128-16,-1-3 0 0,3-4 0 0,0-2 0 16,2-4 0-16,2-8 0 0,2-4-256 0,1-24-128 15,0 40 0-15,1-29-16 16,0 0-560-16,0-3-128 0,0-2 0 0,-1-3-16 15,0-3-1104-15,-1 0-224 0</inkml:trace>
  <inkml:trace contextRef="#ctx1" brushRef="#br0" timeOffset="193651.66">31080 2880 37775 0,'1'0'1664'0,"1"2"368"0,1-1-1632 0,0 1-400 0,0-2 0 0,1 0 0 15,0 0 624-15,3 3 32 0,4-2 16 0,7 1 0 16,3 1-288-16,2 2-48 0,0-2-16 0,-1 0 0 16,-2 1-320-16,0-1 144 0,-1-1-144 0,-2-1 0 15,-2 2 0-15,0 0 0 0,-2-1 0 0,-1 2 0 16,1-2-1488-16,-2 1-208 0,0 2-32 0,-1-2-14896 16</inkml:trace>
  <inkml:trace contextRef="#ctx1" brushRef="#br0" timeOffset="193823.24">31524 2954 8511 0,'0'0'192'0,"0"0"32"0,0 0 16 0,0 0 0 0,0 0-240 16,0 0 0-16,0 0 0 0,19 56 0 0,-19-56 4176 16,3 46 800-16,-2-15 144 0,-1-1 48 0,0-2-1824 0,0-2-352 15,0-3-80-15,-1-2-16 0,1-1-1824 0,0-3-368 16,0-1-80-16,-2-3-16 0,2-2-128 0,-1-2-32 16,1-2 0-16,1-3 0 0,-1-2-240 0,0-2-48 15,2 0-16-15,-1-6 0 0,1 1-144 0,0-6-176 16,1 0 48-16,0-4 0 15,0-3-1008-15,1-4-192 0,1-1-32 0,1-4-15664 0</inkml:trace>
  <inkml:trace contextRef="#ctx1" brushRef="#br0" timeOffset="193987.54">31628 2597 35007 0,'-9'0'1552'0,"2"3"320"0,1-2-1488 0,1-1-384 0,3 3 0 0,2-3 0 16,-1 3 304-16,0-1-16 0,-3 1 0 0,1 3 0 15,0 0 144-15,0 1 16 0,3-1 16 0,0 0 0 16,2-1-336-16,0 0-128 0,0-2 0 0,0-1 0 16,2 0-192-16,-1-1-144 0,0 2-32 0,2-1 0 31,1-1-1664-31,0 1-336 0</inkml:trace>
  <inkml:trace contextRef="#ctx1" brushRef="#br0" timeOffset="194305.49">31823 3047 15663 0,'0'21'688'0,"0"-5"144"0,0-16-656 0,0 0-176 15,0 0 0-15,0 0 0 0,10 44 704 0,-7-33 96 16,-3-11 32-16,0 0 0 0,25 66 496 0,-25-66 96 16,0 0 32-16,31 61 0 0,-31-61 272 0,0 0 48 15,0 0 16-15,0 0 0 0,50 29-144 0,-40-32-32 16,1 1 0-16,1-5 0 0,1-1-448 0,0-1-80 15,0-3-32-15,0-1 0 0,0-2-528 0,0-3-96 16,0 2-32-16,-3-5 0 0,-2 0-240 0,-1 1-160 16,-1 0 192-16,-5 0-192 0,-1 2 144 0,-5-2-144 15,0 4 0-15,-3 1 144 0,-3 0-144 0,-1 1 192 16,-4 3-192-16,0 4 192 0,2 3-192 0,-3 4 0 0,-2 2 0 16,3 6 0-16,-3-1-176 0,2 4 48 0,1 1 0 0,3-1 0 15,0 3-144-15,2-2-32 0,2 3 0 0,1-1 0 31,1 0-976-31,3 1-208 0,0-1-48 0,4-3-9568 0,4 0-1920 0</inkml:trace>
  <inkml:trace contextRef="#ctx1" brushRef="#br0" timeOffset="194618.62">32224 3062 35007 0,'-5'10'1552'0,"1"-3"320"15,0 2-1488-15,2-3-384 0,2-2 0 0,1-3 0 0,0 1 480 0,0 4 32 16,2 4 0-16,0 1 0 0,-3-11 352 0,0 0 80 16,0 0 16-16,0 0 0 15,0 0-560-15,0 0-96 0,45 22-32 0,-36-29 0 0,-1 0 64 0,4-4 16 16,1 0 0-16,-1-2 0 0,3 0-160 0,-2 3-48 16,1-3 0-16,0 0 0 0,-4 6-144 0,0 0 0 15,1 1 0-15,-3 4 128 0,-2 2-128 0,1 2 0 16,0 2 0-16,0 3 128 0,-2 5-128 0,0 1 128 15,-5-13-128-15,0 0 128 0,16 57-128 0,-16-57 0 16,0 0 0-16,18 67 0 0,-18-67 0 0,0 0-176 16,32 60 176-16,-32-60-128 15,0 0-320-15,45 42-48 0,-45-42-16 0,0 0-18176 0</inkml:trace>
  <inkml:trace contextRef="#ctx1" brushRef="#br0" timeOffset="195825.34">26985 76 25791 0,'0'-1'2304'0,"1"-1"-1856"0,0 4-448 0,0-2 0 0,1 1 832 0,1-1 80 0,0 2 16 0,1 2 0 0,3 1 1008 0,1 2 208 0,2 4 32 0,-2 0 16 0,-1 4-1088 0,0 2-208 16,0 2-64-16,-3 3 0 0,1 1-368 0,-2 1-80 16,-1 3 0-16,-1 2-16 0,1-3-144 0,-2-1-32 15,-2 0 0-15,2-3 0 0,-1-1-32 0,1-2-16 16,-1-1 0-16,2-6 0 0,0-1-144 0,1-3 128 16,-2-2-128-16,1-3 128 0,0-1-128 0,-1-2 0 15,0 0 0-15,0-3 0 0,-1-2 0 0,1-1 128 16,0-4-128-16,-1-1 0 0,-1-3 0 0,2 0 0 0,-1-5 128 15,-1-2-128-15,1-2 0 0,0-1-144 0,-1-1 144 16,-1-3-208-16,0 1 48 0,1-4 16 0,0-1 0 0,1 2 0 16,1-1 144-16,0 6-128 0,2-2 128 0,0 5-128 15,1 1 128-15,2 4 0 0,0 0-144 0,2 4 144 16,1 3 0-16,0 1 0 0,1 3 0 0,-1 1 0 16,2 2 0-16,3 2 0 0,-3 2 0 0,-1 2 0 15,1 0 0-15,0 2 0 0,0 3 192 0,-1 1-64 16,-1 0 0-16,-1 0-128 0,0 2 192 0,-2 0-64 15,0 1-128-15,-3 1 0 0,0-2 144 0,-1-1-144 16,-2 0 0-16,-1 1 128 0,-1-2-128 0,-3-1 0 0,1-2 128 16,-3 2-128-16,-1-1 128 0,-1 2-128 15,-1-4 0-15,0 1 128 0,-1-3-128 0,1 2 0 0,-2-4 0 0,2-1 0 16,-1 0 0-16,-1-3 0 16,3 0 0-16,0 0 0 0,4 0 0 0,-1-2 0 0,3 2 0 0,-1 1 0 15,2-1 0-15,0 1 0 0,1 0 0 0,1 2 0 16,0 2 0-16,1 0 0 0,0 3 0 0,1-2 0 15,1 3 0-15,2 2 0 0,0 0 0 0,2 4 0 16,2 0 0-16,0 2 0 0,5 0 0 0,-13-14 0 16,0 0 0-16,49 55 0 0,-49-55 0 0,0 0 0 15,64 60 0-15,-64-60 0 0,48 43 0 0,-48-43 128 16,0 0-128-16,61 55 176 0,-61-55-176 0,0 0 128 16,52 57-128-16,-52-57 128 0,0 0-128 0,0 0 0 15,46 63 0-15,-37-53 0 0,-1-1 0 0,-1-4 0 0,-1 2 0 16,0-2 0-1,0 1-768-15,-2-4-96 0,2 0-16 0,1-2-17568 0</inkml:trace>
  <inkml:trace contextRef="#ctx1" brushRef="#br0" timeOffset="196463.44">27849 399 20271 0,'0'0'1792'0,"0"0"-1424"0,0 2-368 0,0-2 0 0,1 1 1712 0,0-1 272 0,0 0 48 0,1 2 16 0,2 0 288 0,-1 0 64 0,3 1 16 0,-1-1 0 16,2 2-1072-16,2 0-224 0,1 0-32 0,1-2-16 15,1-1-528-15,1 1-96 0,1 0-32 0,0-4 0 16,2 2-144-16,-1-2-16 0,2-1-16 0,-1-3 0 16,0 0-80-16,-1 1-16 0,0-4 0 0,-3 0 0 15,-1 0-16-15,-1 1-128 0,-3-1 192 0,-3 2-64 16,-1 0-128-16,-3-2 0 0,-1 3 0 0,-3 1 128 15,-2-1-128-15,-2 0 0 0,-4 0 0 0,0 4 128 16,-2-2-128-16,-4 4 160 0,0 0-160 0,-1 4 160 16,0-2-160-16,1 5 0 0,0 1 0 0,0 3 0 15,2 1 0-15,0 5 0 0,2-3 0 0,3 6 0 16,1-2 0-16,1 2 0 0,3 1 0 0,2 0 0 16,1 0 0-16,2-3 0 0,2 2 0 0,3 0 0 0,1-5 0 0,2 2 0 15,2-2 0-15,1-2 0 0,2-1-272 0,3-3 64 16,0 0 16-16,1-3 0 0,3 0-128 0,0-2-32 15,3-3 0-15,1 1 0 16,1-2-528-16,1-2-96 0,2 1-32 0,1-7-10784 16,2 0-2160-16</inkml:trace>
  <inkml:trace contextRef="#ctx1" brushRef="#br0" timeOffset="196992.53">28348 304 25791 0,'-2'2'1152'0,"2"1"224"0,3 0-1104 0,0 0-272 15,3 0 0-15,-2-3 0 0,2 1 880 0,4 1 112 16,5 4 32-16,9-3 0 0,2 2 656 0,8 0 144 15,0-2 32-15,-1-3 0 0,0 0-912 0,-5-2-176 16,1 2-48-16,-6-3 0 0,-1 0-384 0,-4 0-80 0,-2 0 0 0,-2 1-16 31,-4-2-816-31,-2 2-144 0,-1 0-48 0,-2 1-10496 0,-1-2-2112 16</inkml:trace>
  <inkml:trace contextRef="#ctx1" brushRef="#br0" timeOffset="197788.68">28460 102 18431 0,'-3'1'1632'0,"2"1"-1312"0,0-2-320 0,0 0 0 0,1 2 1376 0,-2-1 208 0,1 2 32 0,-1 0 16 0,0 1 576 0,0 0 112 16,-1 2 32-16,2 0 0 0,1 3-1008 0,0-1-208 15,0-2-48-15,2 4 0 0,1 0-128 0,-1 5-48 16,1 2 0-16,0 3 0 0,0 5-352 0,-3-25-80 16,5 58-16-16,-5-58 0 0,5 71-256 0,-4-35-48 15,-1-36-16-15,4 75 0 0,-1-41-144 0,-1-2 0 0,0-3 0 16,0-1 128-16,1-4-128 0,-1-3 0 0,0-1 0 0,0-1 0 31,0-2-592-31,1-2-112 0,-1-1 0 0,1 1-17344 0</inkml:trace>
  <inkml:trace contextRef="#ctx1" brushRef="#br0" timeOffset="200526.87">28921 408 16575 0,'0'-4'1472'0,"0"4"-1168"0,1-2-304 0,-1 2 0 0,0 0 1504 0,0 0 240 0,1 0 48 0,0-1 16 0,1-1 624 0,-1 0 128 0,-1 2 32 0,1 2 0 0,0-2-960 0,1 3-192 16,-1 3-32-16,1-1-16 0,2 1-464 0,-2 2-96 15,-1 1 0-15,1 0-16 0,1 1-464 0,-1 0-96 16,0 1 0-16,1-2-16 0,1 2-240 0,-1-1 128 16,0-1-128-16,1-1 0 0,0 0 128 0,0 0-128 15,-2-1 0-15,1 2 0 0,-1-4 144 0,2 1-144 16,-2-3 128-16,0 0-128 0,-1 0 128 0,1-3-128 16,0 0 128-16,0 0-128 0,0-3 0 0,1 0 128 15,2-2-128-15,-2-1 0 0,3-1 128 0,-2-1-128 0,3-4 0 0,0 1 128 16,-2 0-128-16,2-2 0 0,0 2 0 15,-2-3 0-15,2 2 0 0,-1-2 0 0,1 5 128 16,-1-2-128-16,0 2 0 0,1-1 0 0,1 3 0 0,-3-2 0 16,2 3 0-16,1 1 0 0,-3-1 0 0,1 3 0 15,-3-3 0-15,1 4 0 0,-1 1 0 0,-1-1 0 16,-1 0-352-16,1 2 48 0,-2 0 16 0,1 2 0 16,-1-2-1264-1,0 2-256-15,0 1-48 0,0 1-14592 0</inkml:trace>
  <inkml:trace contextRef="#ctx1" brushRef="#br0" timeOffset="200736.02">29290 466 9215 0,'4'4'816'0,"-1"0"-656"16,1-1-160-16,-2 1 0 0,0-3 960 0,1 2 176 16,-1 0 16-16,1 2 16 0,4 2 1888 0,3 4 368 15,-1 1 80-15,1 2 16 0,-3 0-1024 0,0-1-192 16,-1 0-32-16,-2-2-16 0,0 3-720 0,-2-3-160 15,0 2-32-15,-2-2 0 0,0 0-784 0,0-1-176 16,0 1-16-16,-2-4-16 0,2-1-352 0,0-1 0 16,-1-2 0-16,1-3 128 15,0 0-672-15,-1-3-128 0,-1 0-32 0,1-3-16528 0</inkml:trace>
  <inkml:trace contextRef="#ctx1" brushRef="#br0" timeOffset="200933.58">29285 187 22111 0,'-11'-2'1968'0,"6"0"-1584"0,0 2-384 0,2 0 0 31,2 0-432-31,1 0-160 0,0 0-48 0,0 0 0 0,0 2 1200 0,0-2 224 0,0 0 48 0,1 2 16 16,0-2 32-16,0 0 0 0,1 0 0 0,2-2 0 15,-1 2-672-15,1 0-208 0,2-2 128 0,-2 1-128 16,2-1-1472-16,-1 2-368 0</inkml:trace>
  <inkml:trace contextRef="#ctx1" brushRef="#br0" timeOffset="201286.5">29532 348 5519 0,'9'11'496'0,"-3"-2"-496"15,1 2 0-15,-3-3 0 0,0-3 576 0,-1 0 0 16,1-1 16-16,3 3 0 0,6 7 1520 0,-13-14 288 15,0 0 64-15,51 52 16 0,-51-52-544 0,0 0-96 16,0 0-32-16,61 37 0 0,-51-33-336 0,0-4-64 16,-1 0 0-16,-2-1-16 0,3-4-224 0,-2 0-32 15,-2-3-16-15,0-1 0 0,0-1-32 0,-2-1-16 16,0-2 0-16,-2 1 0 0,-2 1-432 0,-1-2-96 16,-1 0-16-16,-3 1 0 0,-2 1-192 0,-1 0-32 15,-4 2-16-15,-1 1 0 0,-3 2 0 0,1 0 0 16,-4 3 0-16,1 3 0 0,1 0-128 0,0 5-32 0,1 2 0 0,0 0 0 15,3 3-128-15,0 1 128 0,2 0-128 0,1 2 128 16,3 1-128-16,1 0 0 0,4 1 0 16,1 2 128-16,3 0-128 0,3 0 0 0,1-2 0 0,3 0 0 15,2-1 0-15,2 1 0 0,3-2 0 0,1-4 0 16,1 2 128-16,1-2-128 0,-1 0 0 0,-1-2 128 16,-1-2-288-16,0 0-64 0,-1-2-16 0,1-1 0 15,-1-1-1040-15,0-1-224 0,-1-3-32 0,0 1-9424 16,-1-4-1888-16</inkml:trace>
  <inkml:trace contextRef="#ctx1" brushRef="#br0" timeOffset="201579.11">30084 381 16575 0,'0'3'736'0,"0"2"160"0,0 2-720 0,1-4-176 15,0-1 0-15,0-1 0 0,0 3 1920 0,1 3 368 16,3 2 64-16,0 5 16 0,2 1-48 0,1 2 0 15,-2-3 0-15,2 0 0 0,-1-1-752 0,0-5-160 16,0 1-16-16,-1-1-16 0,-2-3-544 0,0-1-96 16,0-1-32-16,-2-1 0 0,2 1-320 0,-1-3-64 15,0 0 0-15,1-3-16 0,1 1-48 0,0-4 0 16,-1 3 0-16,3-6 0 0,0 4-64 0,-1-4 0 16,1-1-16-16,1-4 0 0,0 3-176 0,1-2 128 15,-1 0-128-15,1-1 128 0,0 2-128 0,-1-4 0 16,1 4 0-16,1-3 128 0,0 3-128 0,-1 1-144 15,0 0 144-15,-3 2-208 16,1 0-432-16,-1 4-96 0,0 1-16 0,-2-1-11696 0,0 2-2336 0</inkml:trace>
  <inkml:trace contextRef="#ctx1" brushRef="#br0" timeOffset="202053.25">30824 466 13823 0,'2'-4'608'0,"-1"2"128"0,0-1-592 0,-1 1-144 16,2 0 0-16,-2 0 0 0,-2 0 1584 0,2-2 272 15,-2 0 64-15,0-4 16 0,-4 0 752 0,-1-1 160 16,-2-3 32-16,-1 0 0 0,0 4-1104 0,-1 0-224 15,-3-1-32-15,2-3-16 0,0 5-608 0,1-3-128 16,-3 2-32-16,3 2 0 0,0 0-288 0,1 1-48 16,1 2-16-16,0 2 0 0,1 1-224 0,1 1-160 15,-1 1 192-15,-1-1-192 0,1 5 192 0,0 2-192 16,-1 3 192-16,2-1-192 0,0 1 160 0,0 0-160 16,2 0 128-16,0 0-128 0,3-1 128 0,1 1-128 15,2-3 0-15,2-2 128 0,3-3-128 0,1 0 0 16,0 0 144-16,3-3-144 0,4-3 0 0,-2 2 0 0,1-3 0 15,2 1 128-15,1-3-128 0,0-2 0 0,1 1 0 0,1 0 0 16,-1-1 0-16,0 0 0 16,2 3 0-16,-1-1 0 0,-3 0 0 0,1 6 0 0,-3 0 0 0,-1 3 0 15,-4 0-128-15,-2 6 128 0,0 1-128 0,-3 2 128 16,-3 0 0-16,0 3-160 0,-2 2 160 0,1 3 0 16,-5 0-160-16,3-1 160 0,-2 2-128 0,0-3 128 15,1 2-400-15,1-4 0 0,1-1 0 0,2-2 0 16,1-2-784-16,0 0-160 15,2-2-16-15,1-3-9584 0,0 3-1920 0</inkml:trace>
  <inkml:trace contextRef="#ctx1" brushRef="#br0" timeOffset="204101.47">22336 419 27647 0,'-1'0'2448'0,"1"0"-1952"0,1 2-496 0,0-1 0 0,0 2 496 0,0-1 0 0,2 3 0 0,0 4 0 0,0 7 528 0,1 6 96 0,-2 5 32 0,-1-2 0 16,0 7-160-16,-2-3-32 0,0-1 0 0,-1 5 0 15,1-10-320-15,-2 6-80 0,2 2-16 0,-1 4 0 16,-1-4-224-16,0-2-32 0,1 0-16 0,0-7 0 16,1-4-80-16,0 0 0 0,1-5-16 0,0-4 0 0,0-1-16 0,1-5 0 15,0 1 0-15,-1-4 0 16,0 0-160-16,0-4 192 0,1 1-192 0,-1-5 192 0,1-3-192 0,0-2 128 15,0-6-128-15,1-1 128 0,-1-4-128 0,-1 2 0 16,0 0 0-16,0-2 0 0,-1 1 0 0,-1-4 0 16,0-3 0-16,-1-2 0 0,1 0 0 0,-2 0 0 15,1-2 0-15,0 2 0 0,0 4-128 0,3 0 128 16,3 3 0-16,0 4 0 0,1 7 0 0,3 0 0 16,1 5 0-16,1 1 0 0,3 1 0 0,-1 1 0 15,3 1 0-15,1 0 0 0,3 2 0 0,-1 0 0 16,2-2 0-16,1 4 0 0,0-1 0 0,1-2 0 15,0 4 0-15,0 0 0 0,0 0 0 0,-1 4 0 16,0-1 0-16,-3 3 0 0,-2 4 0 0,-1 1 160 16,-3 2-32-16,-2 4-128 0,-1 3 176 0,-4 1-176 15,0 4 160-15,-5-1-160 0,-3-2 176 0,-1 2-176 0,-5 0 192 16,-4-1-192-16,0-1 192 0,-3-2-192 0,-1 0 192 16,-2-3-192-16,4-1 160 0,-6 0-160 0,1-2 128 0,0 1-128 15,0-4 0-15,2 1 0 0,1-6 128 0,0-1-128 16,3-2 0-16,0-3 0 0,2-3 0 0,1-2 0 15,-1-1 0-15,3 1 0 0,2-3 0 0,1 0 0 16,2 3 0-16,3-1 0 0,1 3 0 0,2-2 0 16,1 2 0-16,2 3 0 0,0-1 0 0,4 2 0 15,0 1 0-15,2 1 0 0,1 1 0 0,2 4 0 16,4 0 0-16,0 1 0 0,2 2 0 0,2 2 0 16,1 0 0-16,-22-13 0 0,0 0 176 0,76 44-176 15,-76-44 128-15,54 26-128 0,-54-26 0 0,54 26 144 0,-30-15-144 16,1 1 0-16,-4-3 0 0,-1 2 128 0,-2-3-128 0,-4 1 0 15,1 0 0-15,-3 0 0 0,-2-4 0 16,-1-1 0-16,-1 0 0 0,-3-3-176 16,2-1-288-16,-3 0-64 0,0 0-16 0,-1-1-18272 15</inkml:trace>
  <inkml:trace contextRef="#ctx1" brushRef="#br0" timeOffset="204419.66">23481 335 23951 0,'9'-11'1056'0,"-5"6"224"0,1 1-1024 0,-3 2-256 0,-1 1 0 0,-2 1 0 0,1 1 1680 0,-1 1 288 0,-2 1 48 0,0 3 16 0,-5 2 96 0,-1 8 32 0,-2 3 0 0,-2 1 0 0,-4 9-1200 0,-1 0-224 0,2 3-48 0,-4 5-16 0,2 0-352 0,0 0-80 0,-2 4-16 0,1-1 0 15,2-2-224-15,0-3 0 0,0 3 0 0,1-4 0 16,2-3 0-16,5-2 0 0,3-1 0 0,2-3 0 16,3-4 0-16,2-4 0 0,1-2 0 0,1-4 0 15,3-2-752-15,-2-3-32 0,3-3-16 0,0 0 0 16,-1-3-1840-16,-1-3-368 0</inkml:trace>
  <inkml:trace contextRef="#ctx1" brushRef="#br0" timeOffset="204701.71">23520 417 28559 0,'-1'-1'2544'0,"1"2"-2032"16,2 1-512-16,-1 0 0 0,1-1 640 0,0 2 48 15,2 0 0-15,0 5 0 0,5 4 752 0,-1 0 160 16,4 5 16-16,-1 0 16 0,0 3-368 0,4-3-80 16,-15-17-16-16,0 0 0 0,48 58-688 0,-48-58-144 15,0 0-16-15,53 61-16 0,-53-61-112 0,0 0-32 0,0 0 0 0,59 66 0 16,-44-51-160-16,-1 1 160 0,-14-16-160 0,0 0 160 16,0 0-160-16,46 67 0 0,-37-52 0 0,-2-2 0 15,-1 3 0-15,-3-3 0 0,1-1 0 0,-2 2 0 16,-1 1-256-16,-1-4-48 0,0 1 0 0,0-4 0 31,-1 0-1152-31,-2-1-224 0,0 2-48 0,-2-4-15168 0</inkml:trace>
  <inkml:trace contextRef="#ctx1" brushRef="#br0" timeOffset="204947.53">23332 730 22111 0,'-3'-5'1968'0,"3"4"-1584"16,1-1-384-16,2 2 0 0,1-1 208 0,-1-2-32 15,2-2-16-15,2-1 0 0,3-2 912 0,2-1 176 16,5 0 32-16,-2 1 16 0,3 2 480 0,1 1 80 16,1-1 32-16,0 3 0 0,3 0-992 0,1 1-192 15,4 2-32-15,-3 0-16 0,2 2-512 0,0-2-144 16,-1 3 0-16,0-3 0 15,1 0-1104-15,-2 0-304 0,3-3-48 0,1-1-13328 0</inkml:trace>
  <inkml:trace contextRef="#ctx1" brushRef="#br0" timeOffset="205582.8">25097 387 5519 0,'-2'-6'496'0,"0"3"-496"0,-1 1 0 0,-1-1 0 0,1 2 976 0,-1-3 112 0,-5-2 0 0,-5-3 16 0,-4-3 480 0,-6 0 80 0,-1-2 32 0,-3 5 0 16,-1 2-160-16,-3 0-48 0,0 4 0 0,-1 5 0 0,-4 2-64 0,-3 5-16 0,-2 2 0 0,-1 3 0 15,0 0 112-15,-3 2 16 0,2 1 0 0,0 3 0 16,4-3-240-16,4 3-32 15,2 2-16-15,2-3 0 0,3 3-512 0,1 2-96 0,5-1-32 0,1 0 0 16,5-1-320-16,2 3-64 0,2-3-16 16,2 4 0-16,4-5-208 0,4 1 0 0,0-4 0 0,6 2 0 15,0 2 256-15,5-2-64 0,3-2 0 0,1 3 0 16,3-4 16-16,1 1 0 0,-16-18 0 0,0 0 0 16,70 41-80-16,-44-31-128 0,3-1 176 0,2-4-176 15,3-1 128-15,1 0-128 0,3-3 0 0,-1-1 0 16,-2 0 0-16,-1-1 0 0,-4-1 0 0,-3 0 0 15,-2-4-304-15,-3 3-16 0,0-3 0 0,-3 0 0 16,-3 2-1056-16,0-1-224 0,-3-1-32 16,2-2-9120-16,-4 2-1808 0</inkml:trace>
  <inkml:trace contextRef="#ctx1" brushRef="#br0" timeOffset="205859.66">24546 724 18431 0,'-13'0'816'0,"4"0"160"0,3 0-784 0,3 0-192 15,3 1 0-15,0-1 0 0,1 2 528 0,0-2 64 16,2 3 16-16,0-2 0 0,4 1 1536 0,2-2 304 16,2 0 64-16,4-2 16 0,3 1-352 0,3-5-64 0,3 0 0 15,2-1-16-15,4-3-976 0,-1 2-192 16,1 1-32-16,-1-1-16 0,-3 5-592 0,-5 1-112 0,-1 4-32 0,-5 1 0 15,-2 3-144-15,-2 3 0 0,-3-1 0 0,-1 7 0 16,-3 4 0-16,-3 2 128 0,-2 2-128 0,-2 0 128 16,-2 4-128-16,-1 0 0 0,-2 3 0 0,-2-4 0 31,1 2-944-31,1-3-112 0</inkml:trace>
  <inkml:trace contextRef="#ctx1" brushRef="#br2" timeOffset="-94753.72">22297 8437 6447 0,'-8'-2'576'0,"3"2"-576"0,1 0 0 0,3 0 0 0,0-2 1024 0,-2 2 112 0,-3 0 16 0,-4-1 0 0,-3-2 48 0,1 1 16 0,1 2 0 0,2 0 0 16,3 0 432-16,1 0 80 0,3 0 32 0,2 0 0 15,4 2 240-15,1 1 48 0,3 0 16 0,3 0 0 16,3 3-848-16,4-1-160 0,4 1-32 0,-22-6-16 16,54 16 32-16,-54-16 16 0,63 16 0 0,-63-16 0 15,67 18-160-15,-67-18-48 0,81 20 0 0,-81-20 0 16,93 20-336-16,-43-8-64 0,4 0 0 0,-2 1-16 0,-52-13-192 16,95 23-48-16,-95-23 0 0,88 23 0 0,-88-23-64 15,72 21-128-15,-72-21 176 0,70 22-176 0,-70-22 208 0,69 20-64 16,-69-20-16-16,60 16 0 0,-33-11 0 0,-4-3 0 15,-1-1 0-15,-3 2 0 0,-5 0 16 0,-1-1 0 16,-5 1 0-16,-1-2 0 0,-2 1-144 0,-2 0 0 16,-4-1 144-16,-5-1-144 0,-1 2 0 0,-5 0 0 15,-4 0 0-15,-4-2 128 0,-2 0-128 0,-7-2 0 16,-3 0 128-16,-5-3-128 0,-1-3 0 0,0 1 0 16,-3-3 0-16,-3 0-128 0,-3-1 128 0,-2 2 0 15,-1 1-144-15,-4 0 144 0,-1 0 0 0,-4-2 0 0,3 4 0 0,-4 1 0 16,-1 1 0-16,2 2 0 0,3 4 0 0,1-2 0 15,3 0 0-15,0-2 0 0,6 1 0 16,3-1 0-16,3 0 1664 0,1 2 320 0,0 0 48 0,2 0 16 31,7 0-3280-31,2 0-656 0,5 0-128 0,3 0-32 0,4 0 1648 0,4-2 400 0,4 0 0 0,1 2 0 16,6-2 0-16,2 1 0 0,5-1 0 0,2 2-128 16,4-3 128-16,5 2 0 0,5 1-144 0,5 0 144 15,4 1-128-15,2 2 128 0,4 0-160 0,7-1 160 16,8 6 0-16,4-1 0 0,7 0 0 0,-1-1 0 15,-2 2-128-15,-1-3 128 0,0 1 0 0,-2 2-144 16,0 1 0-16,-1-2 0 0,-2 2 0 0,-3 1 0 16,-5-2-224-16,-3-2-32 0,-43-6-16 0,79 14 0 15,-79-14-1312-15,67 15-256 0,-67-15-48 0,57 14-13984 16</inkml:trace>
  <inkml:trace contextRef="#ctx1" brushRef="#br2" timeOffset="-94184.58">22653 8341 11055 0,'-2'0'976'0,"0"-1"-784"0,2 1-192 0,0 0 0 0,1 0 1072 0,-2-2 160 0,0 2 48 0,-1-3 0 0,-2-1 384 0,0 2 64 0,-2 1 32 0,0-1 0 0,-2 0 16 0,-2 0 0 0,1 2 0 0,-2 0 0 0,-2 2 32 15,-2-2 16-15,-2 4 0 0,-3-1 0 0,-2 4-496 0,0 2-112 16,-3-1 0-16,-2 3-16 0,0 1-640 0,-4 3-128 15,0-1-32-15,-1 3 0 0,1 1-208 0,0-1-32 16,3 5-16-16,0-1 0 0,5-3-144 16,0 4 192-16,4-1-192 0,3 1 192 0,-1 2 1536 0,4-2 320 15,0 5 64-15,1-3 16 16,3 1-3344-16,3-3-656 0,1 2-144 0,3-2-32 0,2-1 1648 0,3-1 400 16,3 2 0-16,2-3 0 0,-8-19 0 0,0 0 0 15,41 51 0-15,-41-51 128 0,0 0-128 0,66 39 0 16,-66-39 0-16,62 17-128 0,-62-17-208 0,73 8-48 15,-31-11 0-15,-2 0 0 16,-4-3-1472-16,4-6-320 0</inkml:trace>
  <inkml:trace contextRef="#ctx1" brushRef="#br2" timeOffset="-89531.5">12711 9211 5519 0,'0'0'496'0,"2"-2"-496"0,-1 1 0 0,0-3 0 0,0 4 768 0,1-2 48 0,1 1 16 0,4-3 0 0,3 0 496 0,2-1 96 0,5-1 32 0,3 5 0 0,1-1-160 0,6-1-16 15,2 6-16-15,5-3 0 0,4 0-240 0,2 0-32 16,5-3-16-16,4 2 0 0,4-1-208 0,6 2-64 16,7 0 0-16,4-2 0 0,8 1 16 0,-4-4 0 15,-4 2 0-15,10 1 0 0,9 2-80 0,1 2-32 16,3 0 0-16,0-1 0 0,2 5-160 0,3-1-48 16,3 3 0-16,-5-2 0 0,-5-5-64 0,13 1-16 15,9 4 0-15,-1-6 0 0,-5-2 96 0,1-4 16 0,3 5 0 0,-6-5 0 16,-5 1 144-16,-3-1 48 15,-2 4 0-15,-3-1 0 0,-4 0-272 0,-6 2-48 0,-4-1-16 0,-2 5 0 16,-3 5-160-16,-5-2-128 0,-9 2 144 0,-59-8-144 31,103 14-288-31,-103-14-160 0</inkml:trace>
  <inkml:trace contextRef="#ctx1" brushRef="#br3" timeOffset="57058.5">13719 14847 27647 0,'-2'4'2448'0,"2"-4"-1952"0,0 2-496 0,1 0 0 0,-1-1 896 0,1 4 64 0,1 1 32 0,3 8 0 0,1 1 224 0,6 5 32 0,2-3 16 0,-14-17 0 0,0 0-368 0,58 47-80 0,-58-47-16 0,0 0 0 16,86 33-96-16,-86-33 0 0,73 13-16 0,-73-13 0 16,81 9-240-16,-81-9-32 0,96 2-16 0,-42-2 0 15,2-2-16-15,2-4 0 0,-1-1 0 0,-1-4 0 16,1 0-112-16,-1-3-16 0,3-1-16 0,-1 1 0 15,-1-4-80-15,-5-2-16 0,-6 1 0 0,-4 0 0 16,-3-1-16-16,-1-6 0 0,-1 3 0 0,-1-4 0 0,-2 0 32 16,-4 0 0-16,1 2 0 0,-4-2 0 0,-4 5 32 0,-3-2 0 15,-1 1 0-15,-3 1 0 0,-5 1-192 0,-2 1 160 16,-2 0-160-16,-3 3 160 0,-1 3-160 0,-3-2 0 16,-1 3 0-16,-1 1 0 0,-1 4 0 0,1-4-176 15,-2 4 48-15,2 2 0 16,0 3-448-16,0-3-64 0,0 3-32 0,0 0 0 15,1 3-480-15,0-1-112 0</inkml:trace>
  <inkml:trace contextRef="#ctx1" brushRef="#br3" timeOffset="57844.24">14462 14640 23951 0,'-4'2'2128'0,"1"1"-1696"0,2-2-432 0,1-1 0 0,0 2 1760 0,0-2 272 0,0 3 48 0,0 0 16 0,0 0-560 0,3 0-96 0,3 0-32 0,4-3 0 0,2-3-320 0,4 3-80 0,3-3-16 0,5 0 0 16,3 0-352-16,5-2-64 0,3-1 0 0,1-4-16 15,2 3-64-15,2-5-16 0,-1 2 0 0,-3-1 0 16,1-1-160-16,-3 2-16 0,3 0-16 0,-3 0 0 15,1 1-160-15,1 0-128 0,-3 4 144 0,-1-2-144 16,-2 2 192-16,-2 2-64 0,-1 0-128 0,-5-3 192 0,-1 4 0 16,-2 1-16-16,-3-1 0 0,-2 2 0 0,0 2 80 15,-3-1 0-15,-2 4 16 0,-1 1 0 0,-3 2-32 0,-2 3-16 16,0 1 0-16,-3 0 0 0,-3 3-96 0,-1-2 0 16,0 7-128-16,-3 0 192 0,-1 1-192 0,-1 2 128 15,-3 0-128-15,1 3 0 0,-1-3 0 0,-3 4 128 16,1 2-128-16,-2-1 0 0,0 2 0 0,2-5-208 15,-3 1 32-15,4-4 16 16,-1-2-672-16,1-2-128 0,4-3-16 0,0-4-12672 16,5 1-2544-16</inkml:trace>
  <inkml:trace contextRef="#ctx1" brushRef="#br3" timeOffset="60276.41">13701 15176 15663 0,'-5'4'1392'0,"0"0"-1120"0,3-2-272 0,1-1 0 0,0 1 1664 0,-1 1 256 0,-2 1 64 0,-2 5 16 0,-1 2-80 0,1 0 0 0,4 0-16 0,2 0 0 0,3 3-400 0,3-1-80 0,4 2-16 0,2 2 0 0,-12-17-432 0,40 41-80 0,-40-41-32 0,55 51 0 16,-55-51-272-16,64 52-48 0,-64-52-16 0,66 49 0 0,-66-49-64 0,76 49-16 15,-76-49 0-15,90 49 0 0,-90-49-208 0,111 43-48 16,-49-21-16-16,-62-22 0 0,120 30 0 15,-58-18 0-15,4 2 0 0,4-5 0 0,8-4 48 0,-1-5 16 16,-3-2 0-16,0-6 0 0,2-1 16 0,2-9 16 16,5-2 0-16,-4-3 0 0,-5-1-48 0,-1-5-16 15,3-2 0-15,3-6 0 0,4-1 0 0,-5 0 0 16,-5-7 0-16,-4 1 0 0,-4 1 80 0,-2-3 16 16,-3 3 0-16,-5 0 0 0,-8 8-112 0,-3-2 0 15,-5 4-16-15,-7 3 0 0,1 0-32 0,-7 2 0 16,0 2 0-16,-7 3 0 0,-2 3-16 0,-3 0-128 15,-3 2 192-15,-4 4-64 0,-2 1-128 0,-4 0 128 16,-1 1-128-16,-3 3 128 0,-1 1-128 0,-2-1 0 16,0 4 144-16,0-1-144 0,-2 0 0 0,-1-2 0 15,-1 3-160-15,2-3 160 16,0 3-720-16,1-1-48 0,0 1 0 0,2 1 0 16,1 0-272-16,2-2-64 0,-1 3-16 0,6-4-18192 0</inkml:trace>
  <inkml:trace contextRef="#ctx1" brushRef="#br3" timeOffset="60981.23">15783 14853 24879 0,'-2'2'2208'0,"1"-1"-1760"0,1 2-448 0,0-3 0 0,1 0 1728 0,-1 2 256 0,1-1 48 0,0 1 16 0,4 1 32 0,0-3 16 0,3-1 0 0,4-3 0 0,3-5-1264 0,-1 0-256 0,5-5-64 0,1-1 0 0,3-2-192 0,3-4-32 0,0 1-16 0,4-3 0 16,1 4 48-16,0-1 0 0,1 1 0 0,-3 2 0 15,-2 0 0-15,2 0 16 0,-2 2 0 0,0-1 0 16,-3 1-64-16,1 4-16 0,-3 2 0 0,-3 0 0 0,1 4-32 15,-4-1-16-15,-2 4 0 0,-1 2 0 0,0 0 32 16,-4 2 0-16,1 4 0 0,-1-3 0 0,0 5 16 16,-1-2 16-16,1 6 0 0,-2-1 0 0,1 3-96 0,-3 1-32 15,2 1 0-15,0 5 0 0,-1 4-144 0,1 2 160 16,0 2-160-16,-1 2 160 0,2 2-160 0,-1 1 0 16,-2 2 0-16,1 0 0 0,-2-3 0 0,-1 1 0 15,-1 2 0-15,0-1 0 0,0 2 0 0,1 1 0 16,-1-4 128-16,0 4-128 0,0 0 0 0,-1-1 0 15,2-5 0-15,-1-3 0 0,1-1 0 0,1-2 0 16,-1-5-176-16,0-2 176 16,4-4-496-16,-3 0-16 0,3-5 0 0,-1-3 0 15,0-1-448-15,1-4-112 0,1-2-16 0,1-2-18832 0</inkml:trace>
  <inkml:trace contextRef="#ctx1" brushRef="#br3" timeOffset="61798.51">15661 14879 35007 0,'-3'3'3120'0,"1"-1"-2496"0,1-2-496 0,2 0-128 0,2 0 256 0,0-2 48 0,4 1 0 0,4-5 0 0,9-2 384 0,8-4 80 0,4-4 0 0,0 1 16 0,3-3-256 0,0-3-48 0,2 0-16 0,0-1 0 0,0 0-128 0,-3 0-16 16,2 0-16-16,-3 0 0 16,-4 2 16-16,-1 2 16 0,-5-2 0 0,3 0 0 0,-3 2 80 0,1-1 16 15,-3 3 0-15,0 2 0 0,-1 3-96 16,-2 1-16-16,2 2 0 0,-3 2 0 0,-17 6-48 0,0 0-16 16,50-5 0-16,-50 5 0 0,0 0-64 0,0 0 0 15,58 23-16-15,-58-23 0 0,0 0-176 0,38 33 192 16,-38-33-192-16,26 36 192 0,-26-36-192 0,28 44 192 15,-14-19-192-15,0 5 192 0,0 4-192 0,0 0 0 16,0 7 144-16,2 3-144 0,-3-1 0 0,-2 1 128 16,-1-2-128-16,-1 2 0 0,-1-2 0 0,-1-1 128 15,-2 0-128-15,2-2 0 0,0-2 0 0,-3-5 0 16,0-3 0-16,0-2 0 0,-1-5 0 0,2-1-128 16,-2-2 0-16,-1-4 0 15,1-1-640-15,-1-5-128 0,-1 0-32 0,1-3 0 16,-1-3-416-16,1-1-64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5T10:03:12.909"/>
    </inkml:context>
    <inkml:brush xml:id="br0">
      <inkml:brushProperty name="width" value="0.05292" units="cm"/>
      <inkml:brushProperty name="height" value="0.05292" units="cm"/>
      <inkml:brushProperty name="color" value="#FFA5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6839 7195 5519 0,'-11'-7'496'0,"2"4"-496"0,2 0 0 0,4 0 0 0,-1 0 224 0,-5 0-48 0,-7-7-16 0,-11-3 0 0,-5-7-592 0,-5 0-112 0,3-1-32 0,3 2 0 16,1 3 96-16,3 1 16 15,0 2 0-15,3-3 0 0,-1 4 1360 0,1-4 288 0,-2 1 48 0,2-1 16 16,-1 0 528-16,-1-1 96 0,-1 1 32 0,-2 1 0 16,0-1-208-16,-1 2-32 0,-5 0-16 0,-3-1 0 15,2 3-496-15,-2 0-112 0,-2 1-16 0,0 1 0 0,-3 2-96 16,-1 0-32-16,-1 5 0 0,-6 0 0 0,-5-2 64 16,-1 2 0-16,-2 1 0 0,-1 1 0 0,1 2-128 0,-3 3-32 15,-3 3 0-15,0-2 0 0,-6 0-400 0,3-2-80 16,1 3 0-16,-2 2-16 0,-1-1-112 0,-2 2 0 15,-1 1-16-15,1-3 0 0,6 1 48 0,-3 4 16 16,-3 0 0-16,0 5 0 0,-3-1 64 0,1 0 16 16,0 3 0-16,-1 0 0 0,-2 6-16 0,-1-1 0 15,-2 4 0-15,1 1 0 0,1 2-64 0,3 5-16 16,-1 2 0-16,3-3 0 0,-2 3-96 0,4-2-128 16,3 0 176-16,2-1-176 0,4 5 0 0,2-2 0 15,4-1 0-15,1 1 0 0,1-1 0 0,4-2 0 16,4-4 0-16,3 4 0 0,3-3 0 0,2 1 0 0,2 1 0 15,2-1 0-15,5 3 240 0,1-3-64 0,5-2-16 16,2 3 0-16,3-2-160 0,3 4 160 0,2-1-160 16,5 0 160-16,1-1-160 0,5 1 128 0,2-1-128 0,3-2 128 15,4 0-128-15,-7-32 0 16,25 60 0-16,-25-60 0 0,36 60 0 0,-36-60 0 0,47 59 0 0,-47-59 0 16,57 55 0-16,-57-55 0 0,69 49 0 0,-69-49 0 15,81 42 0-15,-81-42 0 0,102 38 0 0,-44-21 0 16,2-2 0-16,1-5 0 0,1-1 128 0,2-3-128 15,4 0 0-15,5 0 0 0,8 0 0 0,-2-3 128 16,2-6-128-16,0 3 0 0,5-1 0 0,3-1 0 16,2 2 160-16,-1-6-160 0,-1 2 192 0,6-1-192 15,7 0 176-15,-3-4-176 0,-5-2 160 0,6 0-160 0,7-1 128 16,0-3-128-16,-2-2 0 0,-1 2 144 0,-1 0-144 16,-2 1 0-16,0-2 0 0,-3 3 0 0,0-1 0 0,-2-2 0 15,3 0 0-15,-1 2 0 0,-4-3 0 0,3-1 0 16,4-2 0-16,-4 0 0 15,-6 0 0-15,0-2 0 0,4 1 0 0,-3 1 0 0,-2 0 0 0,-3 0 0 16,-2 0 0-16,2-1 0 0,-1 6 0 0,-6-2 0 16,-3 0 0-16,-5 0 0 0,-1 5 0 0,1-2 0 15,-2 5 0-15,-2-3 0 0,-6 1 0 0,-3 0 0 16,-2 0 0-16,-1-3 0 0,-1 3 0 0,-1-2 0 16,-1-2 0-16,-6 1 0 0,-3-1 0 0,-4 1 0 15,-4-2 0-15,-4 1 0 0,0-3 0 0,-6 0 0 16,-1 1 0-16,-4 0 0 0,-2-6 128 0,-5 2-128 0,-4-4 128 15,-3 1-128-15,-4-1 256 0,-3-3-48 16,-4-1 0-16,-6 0 0 0,-2-3 80 0,-7-4 16 16,-4 0 0-16,-3-2 0 0,-1 6-96 0,-7-2-16 0,-9-7 0 0,-5 4 0 15,-4 2-192-15,-7 1 128 16,-6-3-128-16,-6 5 0 0,-2 0 0 0,-6 6 0 0,-5 3 0 0,-7 2 0 16,-7 7-224-16,-6 0-144 0,-3 3-16 0,-11 5-12432 15,-9 1-2480-15</inkml:trace>
  <inkml:trace contextRef="#ctx0" brushRef="#br1" timeOffset="10820.91">31483 7032 12895 0,'-14'-8'1152'0,"2"0"-928"0,5 4-224 0,3 4 0 0,0-2 1232 0,-3-1 208 0,-6-3 32 0,-9-3 16 0,-8-5-64 0,-4-1-16 0,2 3 0 0,0 1 0 16,3-1-1024-16,0 1-224 0,-1 2-32 0,-1-1-128 16,-3 1-272-16,-1-3-176 0,0 3-16 0,-2-2-16 15,1-1 80-15,-2 0 16 0,-5-2 0 0,0-3 0 0,1 0 608 0,-3-1 128 16,1 2 32-16,-4-2 0 16,-3 0 368-16,-4 1 80 0,-2 3 0 0,-4-1 16 0,2 1-144 0,-1 2-16 15,0 2-16-15,-5 0 0 0,-2 2-208 0,-3 1-32 16,-4 3-16-16,1 3 0 0,3 2-32 0,-1 3-16 15,-4 0 0-15,1 1 0 0,-5 3-192 0,3 0-48 16,6-3 0-16,0 1 0 0,2 3-128 0,-4 2 0 16,-1-1 0-16,-1 0 128 0,5-1-128 0,-1 0 0 15,-1 2 0-15,-4 2 0 0,1 1 0 0,-3-1 0 16,3-4 0-16,1 2 0 0,-1 5 0 0,0-1 0 16,0 2 0-16,3-2 0 0,9-2 400 0,-1-2 48 15,1 2 16-15,2 5 0 0,1-1 208 0,0 1 32 16,3 3 16-16,3-1 0 0,4 2-304 0,4-2-64 0,3 3-16 15,1 3 0-15,1 0-208 0,-2 0-128 0,7 2 160 16,-2 1-160-16,2-2 0 0,3-1 0 0,0 2 0 16,2-4 0-16,4-2 0 0,2 1 128 0,0 3-128 0,2 1 0 15,3-2 144-15,2 1-16 0,1 3 0 16,2-2 0-16,2 4 96 0,0-2 16 0,3 2 0 0,0-3 0 16,4 2-48-16,0 0 0 0,4 0 0 0,0 0 0 15,1-30-16-15,5 60-16 0,-5-60 0 0,0 0 0 16,26 95-160-16,-26-95 0 0,0 0 144 0,38 92-144 15,-38-92 128-15,34 62-128 0,-34-62 128 0,43 62-128 16,-43-62 128-16,51 63-128 0,-51-63 128 0,62 64-128 16,-62-64 144-16,73 58-144 0,-35-30 192 0,5-2-192 0,0 0 176 15,6 1-176-15,4-2 160 0,5 2-160 16,5 0 176-16,4-3-176 0,1-2 192 0,1 0-192 0,5-3 208 0,1-2-64 16,5 4-16-16,-2-4 0 0,-2-2-128 0,1-4 192 15,5 3-192-15,2-3 192 0,0 4-192 0,2-6 160 16,0-3-160-16,-2 2 160 0,1-2-160 0,2-1 0 15,2-1 144-15,2-1-144 0,0-1 0 0,4-2 128 16,1 0-128-16,-1-2 0 0,-6-3 0 0,4 1 128 16,6-1-128-16,-2-1 0 0,-2-1 0 0,-3-1 144 15,3 0-144-15,-3 2 0 0,2-1 128 0,-4-1-128 16,-4-3 0-16,2 2 0 0,2 3 0 0,-6-2 0 16,-2 1 0-16,-4-4 0 0,-3 2 0 0,2-2 0 15,0 2 0-15,-5 0 0 0,-5 1 0 0,-6-4 0 16,0 1 0-16,-5 0 0 0,-1 2 0 0,-3 0 0 0,0 2 0 15,-7-2 0-15,-1-4 128 0,-3 2-128 16,1 0 0-16,-3-3 0 0,-1 0 0 0,0-1 0 0,-2-2 0 16,-1 0 0-16,1-2 0 0,-5 0 0 0,-2 1 0 0,-3-1 0 15,-3-2 144-15,-3 3-144 0,-2-2 0 0,-4-4 144 16,-1 2 48-16,0-4 0 0,-4 1 0 0,-3-2 0 16,-1 1-16-16,-3-3 0 0,-3 2 0 0,-4-6 0 15,0 1-176-15,-5-1 192 0,-4-5-192 0,-2 0 192 16,-4 0-192-16,-6-4 0 0,-4-3 0 0,-4-1 128 15,-3 3-128-15,-4-4 0 0,-6-2-160 0,-8-4 160 16,-4-2-288-16,-8 3 32 0,-4 0 16 0,-5 0 0 16,4 9-128-16,-8 0-16 0,-4 9-16 0,-9 2 0 15,-10 4-848-15,-10 7-160 0</inkml:trace>
  <inkml:trace contextRef="#ctx0" brushRef="#br2" timeOffset="39184.25">20221 10854 22111 0,'-4'2'1968'0,"3"-2"-1584"0,1 0-384 0,1 2 0 0,1-2 976 0,0 1 112 15,0 2 32-15,1-1 0 0,5 1 288 0,1 1 48 0,4-2 16 0,5-2 0 0,3 0-128 0,4-6-32 16,6 1 0-16,7-6 0 0,10-1-144 0,7-5-16 15,8-3-16-15,1-5 0 0,4-5-496 0,5-2-80 0,1-2-32 16,7-1 0-16,4-5-144 0,0-2-16 16,-3 3-16-16,3-4 0 0,5 0-144 0,1-1-16 0,-1 3-16 0,-5 1 0 15,-4 3 736-15,1-3 160 0,-1 2 16 0,-5 5 16 32,-7 3-1616-32,-7 3-320 0,-4 2-64 0,-3-1 0 0,-3 3 896 0,-5 3 128 0,-3 3 48 0,-6 4 16 15,-5 2-32-15,-8 2 0 0,-5 0 0 0,-3 4 0 16,-6 3-32-16,-5-2 0 0,-2 4 0 0,-4 0 0 15,-1 3 0-15,-6-2 0 0,-1 3 0 0,-5 3 0 16,-6-1-128-16,-3 2 192 0,-8 1-192 0,-4 5 192 16,-4-2-192-16,-5 3 0 0,-6 2 0 0,-6 2 0 15,-3 2 0-15,-5 1 0 0,-6 3-192 0,-1-3 192 16,1 2-192-16,-6 1 192 0,0 2-160 0,-4-1 160 16,3 1 0-16,-2-3 0 0,6-1 0 0,-5 3 0 0,-4 3 0 15,1 2 0-15,4-1 0 0,3-2 0 0,5 1 0 16,-1 3 0-16,6-1-128 0,4 1 128 0,4 1 0 0,4-2 0 15,4 0 0-15,2-5 0 0,7-3 0 0,3-5 0 16,3 1 0-16,5-4 0 0,4 0 0 0,4-4-144 16,4-1 144-16,3-2 0 0,4-5-128 0,4 2 128 15,3-4-128-15,3-1 128 0,4-1-240 0,3-2 48 16,5 3 0-16,4-5 0 0,5 0 800 0,8-2 160 16,7-5 48-16,8 0 0 0,8-5-624 0,6-6-192 15,4-5 128-15,6-4-128 0,5-2 176 0,6-8-32 16,7 3 0-16,2-4 0 15,-5 4-816-15,3-3-160 0,5 0-48 0,-2 3 0 0,-2 2 880 0,-3-1 0 0,-1 0 128 16,-2 3 0-16,0-1 0 0,-6 1 0 0,-7 6 0 0,-6 0 0 16,-5 6 80-16,-5-3 16 0,-4 8 0 0,-8 2 0 15,-4 1-64-15,-8 4-16 0,-8 6 0 0,-5-1 0 16,-6 3-144-16,-5 3 160 0,-4 0-160 0,-5 2 160 16,-3 1-32-16,-4 3 0 0,-7 3 0 0,-5 2 0 15,-7 1-128-15,-3 2 0 0,-9 5 0 0,-8 3 0 16,-8 2 0-16,-8 4 0 0,-6 2-224 0,-7 2 80 15,-2 1-80-15,-7 1-16 0,-8 4 0 0,-4 2 0 16,-1 0 64-16,0-3 16 0,5-2 0 0,-6 3 0 16,0 5 160-16,0-5 0 0,7 2 0 0,4-3 0 15,7 1 0-15,0-1 0 0,3 0 0 0,6-5 0 16,8-3 0-16,0 2 0 0,3 0 0 0,6-1 0 16,6-1 0-16,4-4 0 0,5-5 0 0,7-1 0 15,5-6 0-15,6 2 0 0,4-3 0 0,5-3-128 16,8-4 128-16,2-2 0 0,4-3 0 0,6 0 0 0,2-3-176 0,8-2 0 15,6-4 0-15,7-3 0 0,10-3-16 0,6-4 0 16,6-4 0-16,6-3 0 0,4-1 192 0,13-7 0 16,9-4 0-16,8-2 128 0,2 0-128 0,1-1 0 15,2 2 128-15,1-6-128 0,6-3 0 0,-4 5 144 16,-7 2-144-16,1-1 0 0,-1 4 160 0,-3 0-160 16,-4 1 128-16,-7 5-128 0,-7 1 160 0,-4 1-160 15,-4 4 192-15,-6 0-192 0,-4 4 192 0,-6 2-192 16,-7-1 192-16,-6 6-192 0,-3 0 240 0,-5 1-64 15,-4 3-16-15,-4 2 0 0,-3 2 48 0,-4-1 16 16,-3 4 0-16,-5 0 0 0,-2 2-80 0,-4 2-16 16,-5 2 0-16,-6 0 0 0,0 3-128 0,-7-2 128 0,-3 5-128 0,-5-2 128 15,-4 6-128-15,-3-1 0 0,-6 3-192 16,-5 1 192-16,4 1-256 0,-9 6 64 0,-5 0 0 0,-3 5 16 16,1 0 176-16,-4 0-192 0,-2 2 192 0,-1 0-192 15,6-3 192-15,-7 5-128 0,-7 4 128 0,0 2-128 16,-3 1-48-16,2 0 0 0,-2 0 0 0,3-3 0 15,3 1 176-15,2-4 0 0,3 2-144 0,3-5 144 16,5-4 0-16,6 0 0 0,7-3 0 0,0 4 0 16,5-1 0-16,3 2 0 0,3-2 0 0,7-3 0 15,3-3 0-15,5-3 0 0,2-2 0 0,5-3 0 16,4-3-208-16,3-3 80 0,3-1 128 0,2-2-208 16,2-1-48-16,1-2 0 0,4-1 0 0,0-2 0 15,5 1 80-15,4-3 16 0,0-1 0 0,4-5 0 16,5 0 160-16,4-2 0 0,5-5 0 0,3-2-128 0,0 1 128 0,9-5 0 15,6-2 160-15,6 0-160 0,6-1 144 0,2-5-144 16,1-1 128-16,3-1-128 0,1-1 928 0,4-2 96 16,9 1 32-16,0-3 0 0,-1-1-848 0,0 1-208 15,-1 2 0-15,5-2 0 16,2 3-768-16,-3-1-192 0,-1 1-32 0,-4-1-16 0,-4 4 816 0,-1 3 192 16,-3-2 0-16,-4 1 0 0,-2 7 128 0,-6-2 32 15,-3 5 0-15,-3 0 0 0,-1 6 80 0,-7 2 16 16,-2 2 0-16,-6 0 0 0,-5 3-128 0,-4 1-128 15,-5 0 176-15,-5 5-176 0,-3 0 160 0,-5 3-160 16,-3 0 128-16,-6 1-128 0,-1 1 128 0,-4 0-128 0,-3 4 128 16,-4-1-128-16,-3 2 0 0,-5 1 128 0,-2 2-128 0,-4 1 0 15,-4 0 0-15,-5 3 0 0,-3-2 0 16,-3 2 0-16,0-3 0 0,-4 2 0 0,0-2-160 0,-5 3 160 16,-2 1-208-16,-2-2 48 0,-1 0 16 0,0 2 0 15,-4-2 0-15,-1 2 0 0,0 3 0 0,-3-2 0 16,1 2 672-16,-2 4 144 0,2-2 32 0,0-1 0 31,0 0-1840-31,2 1-352 0,-1-2-80 0,3 2-16 0,1 6 1328 0,2-1 256 0,1 3 0 0,0-1-19312 16</inkml:trace>
  <inkml:trace contextRef="#ctx0" brushRef="#br2" timeOffset="43508.25">14004 8188 24879 0,'-5'2'2208'0,"0"2"-1760"0,2-1-448 0,2-1 0 0,1-2 1008 0,-1 4 112 16,-3 1 32-16,0 6 0 0,-1-2-320 0,4 2-48 0,4 2-16 0,4-2 0 0,3 1 720 0,6 3 144 0,5 1 32 0,5 8 0 15,4-2-576-15,3 8-96 0,4 2-32 0,4 7 0 16,6 5-512-16,0 4-96 0,-3 1-32 0,2 0 0 15,-2-3-64-15,-1 1-32 0,0-5 0 0,-4 1 0 16,-2-8-96-16,-2 1-128 0,-1-6 176 0,-4-3-176 16,0-4 224-16,-4-3-64 0,-2-3-16 0,-6-5 0 0,-1-1-144 15,-6-4 128-15,-1-2-128 0,-4-5 128 0,0 0-128 16,-4 0 0-16,-2-3 0 0,-2 1 0 0,-1-5 0 0,-5-2 0 16,-2-2 0-16,-7-3 0 0,-3-6-176 0,-8-1 48 15,-4-5 0-15,-6-2 0 0,-1-2 128 0,-1-1-128 16,-6-6 128-16,-1-2-128 0,-4-3 128 0,4 4-160 15,0-2 160-15,1 3-160 0,2-1-16 0,2 4 0 16,3-1 0-16,5 3 0 0,4 6 176 0,3-3 0 16,3 4 0-16,2 1-128 0,3 2 128 0,0 4 0 15,2 3 0-15,1 1 0 0,0 3 0 0,3 2 0 16,4 1 128-16,2 4-128 0,1 4 0 0,3 2 144 16,0 3-144-16,6 0 0 0,1 2 208 0,6 6-64 15,3 4-16-15,10 8 0 0,3 1-128 0,6 7 128 0,2 2-128 16,6 2 128-16,5 3-128 0,0 1 0 0,2-1 0 15,-2-2 0-15,-7-4 128 0,-2-4-128 0,-1 1 0 0,-5-4 128 16,-1-3-128-16,-3-3 128 0,-3-2-128 0,-4-4 128 16,-1-2-128-16,-5-5 0 0,-1 1 144 0,-3-5-144 15,-2-1 0-15,-3-3 128 0,0 3-128 0,-3-6 0 16,-2 1 0-16,-6-3 0 0,-2-1 0 0,-3-5 0 16,-3-2 0-16,-7-6 0 0,-6-5 0 0,-7-5 0 15,-4-3 0-15,-6-4 0 0,-4-3 0 0,-4-3-128 16,-4-1-48-16,2-1 0 0,4 6 0 0,2-2 0 15,6 6 48-15,5 3 0 0,3 4 0 0,6 5 0 16,5 3 128-16,4 5 0 0,3 7 0 0,5 0 0 16,4 5 0-16,1 2 0 0,3 5 128 0,2 1-128 15,2 5 128-15,4 3-128 0,3 8 160 0,4 2-160 0,3 5 144 16,6 7-144-16,3 3 128 0,6 5-128 0,2 7 0 0,4 1 0 16,2-3 128-16,1 0-128 0,6 1 0 0,0-1 0 15,2-1 0-15,-3-4 0 0,-2-1 144 0,-6-6-144 16,-3-2 160-16,-5-9-160 15,-3-5 192-15,-2-5-64 0,-4-4-128 0,-2-4 192 0,-4-2-192 0,-1-3 0 16,-4-3 128-16,-2 0-128 0,-2-5 0 0,-3-2 0 16,-2-4 0-16,-3-4 0 0,-4-1 0 0,-4-5 0 15,-4-5-128-15,-4-3 128 0,-6-2 0 0,-2-4 0 16,-3 0 0-16,-6-1 0 0,-1 0-160 0,-2-1 160 16,-2 2-128-16,3 0 128 0,5 3-176 0,6 4 176 15,5 3-208-15,2 1 80 0,5 1 128 0,2 3-160 16,3 3 160-16,3 5-160 0,1 1 160 0,2 2 0 0,1 3 0 0,2 1 0 15,2 3 0-15,1 2 0 0,1 0 0 16,3 2 0-16,4 3 0 0,2 4 0 0,3 2 0 16,6 5 128-16,4 3-128 0,0 1 0 0,5 3 0 0,3 3 0 15,6 3 0-15,2 0 0 0,2 3 0 0,-3-3 128 16,0-1-128-16,-4 1 0 0,-3-4 0 0,-3 2 0 16,-4-5 0-16,-2 0 0 0,-4-2 0 0,-2-4 0 15,-3-1 0-15,-3-3 0 0,-2 1 0 0,0-4 0 16,-2 0 0-16,-4-2 0 0,1-5 0 0,-2 1 0 15,-1-3 0-15,-2 0 0 0,-2-5 0 0,-4-2 0 16,-2-2-160-16,-4-5 160 0,-8-6-192 0,-3-7 192 16,-4-4-176-16,-2-2 176 0,-6-5-160 0,-3-3 160 0,-4-3-144 15,-2-1 144-15,0-4-128 0,3 3 128 16,2-1-128-16,7 1 128 0,6 6-128 0,4 5 128 0,5 7 0 16,4 3-128-16,3 6 128 0,3 5 0 0,2 3 0 0,4 2 0 15,1 8 0-15,2-1 0 0,2 5 0 0,2 2 128 16,3 4-128-16,4 4 176 0,4 3-48 0,0 4-128 15,3 0 192-15,7 6-64 0,5 8-128 0,5 7 0 16,5 0 0-16,5 5 128 0,5 2-128 0,0-2 0 16,0 3 0-16,-2-3 0 0,-2-2 128 0,-5-4-128 15,-3-4 0-15,-1-6 128 0,-5-1-128 0,0-6 128 16,-2 1-128-16,-2-6 128 0,-2-2-128 0,-4-1 0 16,-1-6 0-16,-4 0 128 0,-4-2-128 0,-3-1 0 15,-3-3 0-15,-2 0 0 0,-5-3 0 0,-3-3 0 16,-1 0-176-16,-5-5 176 0,-2-1 0 0,-5-8 0 0,-6 0 0 0,-4-7 0 15,-4-1 0-15,-3-4-128 16,-5-2 128-16,-3-5 0 0,-3 1 0 0,-1-7-160 0,-2 3 160 0,0-3 0 16,2 4-208-16,2-1 64 0,3 7 16 0,4 0 0 15,7 6 128-15,4 0-208 0,4 3 80 16,3 6 128-16,7 3-144 0,2 1 144 0,2 7 0 0,3 0 0 16,1 4 0-16,3 4 0 0,2 1 0 0,1 3 0 15,4 3 0-15,3 7 0 0,3 0 0 0,5 11 0 16,4 1 0-16,6 4 0 0,2 4 0 0,7-1 0 15,-1 1 0-15,4 3 0 0,1-1 0 16,0 2 0-16,1 1 0 0,-4-4 0 0,-2-6 0 0,-4-1 0 16,-3-4 0-16,-1-1 0 0,-3-5 0 0,-2-2 0 15,-3-4 0-15,-1-6 0 0,-4 1 0 0,-1-5 0 16,-3 1 0-16,-4 0-160 0,-2-4 32 0,-3-1 0 0,-2-3-160 0,-2-1-32 16,-3-4 0-16,-2-1 0 15,-8-4-224-15,-3-8-48 0,-3-2-16 0,-6-6 0 16,2-3-688-16,-7-5-144 0,-4-6-32 0,-2-4-14256 15</inkml:trace>
  <inkml:trace contextRef="#ctx0" brushRef="#br2" timeOffset="45146.68">14793 15527 33167 0,'-5'-2'2944'0,"3"-1"-2352"0,2-1-464 0,2 1-128 0,0-2 864 0,2-3 160 0,2-8 16 0,4-9 16 0,7-10-432 0,9-14-96 0,6-6-16 0,6-5 0 0,2 0-96 0,3 0-32 0,4-2 0 0,2 1 0 0,1 5-256 0,-1 1-128 16,-3 3 128-16,-4 3-128 0,-2 0 0 0,-2 5 0 0,-4 8 0 0,-2 1 0 15,-7 3 0-15,0 8 0 0,-4 1 0 16,-1 6 0-16,-4 4 0 0,-4 2 0 0,-3 4 0 0,-5 3 0 16,1 1 0-16,-5 3 160 0,-5 4-160 0,-2 6 160 15,-6 3-32-15,-3 4-128 0,-6 4 192 16,0 5-64-16,-5 3-128 0,-2 5 0 0,-4 6 144 0,-4 1-144 15,1 5 0-15,-2-3 0 0,-1 5 0 0,0-4 0 16,1-4 0-16,-1 1 0 0,0-1 0 0,2-2-128 16,4-1 128-16,3-5 0 0,5-4 0 0,2-4 0 15,3-2 0-15,3-7 0 0,4-3 0 0,4-6 128 16,4-2-128-16,3-6 176 0,3 0-176 0,3-7 192 16,2-2-192-16,4-5 0 0,6-4 0 0,1-5 0 15,2-1 0-15,6-8-144 0,5-4 144 0,5-6-160 0,4-1 160 0,3-4 0 16,6 0 0-16,-2-4 0 0,-2 2 0 15,-2 1 144-15,0 1-144 0,-7 3 0 0,-2 8 128 0,-3 5-128 16,-3 3 0-16,-4 5 0 0,-3 8 0 0,-5 2 0 16,-4 7 0-16,-5 5 0 0,-4 3 0 0,-4 3 0 15,-2 7 0-15,-6 3 0 16,-5 4 240-16,-4 6-64 0,-3 9-16 0,-7 3 0 0,-3 7-16 0,-4 7 0 16,-4 3 0-16,-3 6 0 0,-1-1-144 0,-3 3 0 15,0 2 0-15,-5 1 0 0,1 4 0 0,2-5 0 16,6 1 0-16,1-9 0 0,5-3 0 0,3-8 0 15,6-8 0-15,4-6-12720 16,6-10-2416-16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0" timeString="2024-07-25T09:03:36.6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7-25T09:03:36.812"/>
    </inkml:context>
    <inkml:brush xml:id="br1">
      <inkml:brushProperty name="width" value="0.05292" units="cm"/>
      <inkml:brushProperty name="height" value="0.05292" units="cm"/>
      <inkml:brushProperty name="color" value="#FFA500"/>
    </inkml:brush>
  </inkml:definitions>
  <inkml:trace contextRef="#ctx0" brushRef="#br0">20714 7825 0,'0'0'0,"50"-40"15,-16 12 1</inkml:trace>
  <inkml:trace contextRef="#ctx1" brushRef="#br0">14955 3350 32255 0,'-3'-1'2864'0,"3"1"-2288"0,1 0-576 0,-1 0 0 0,2 1 160 0,-2-1-160 0,0 2 128 0,0 0-128 0,0 2 384 0,0 2 0 0,-2 6 0 0,2 5 0 0,0 0 880 0,-1 6 160 0,2 6 48 0,1 6 0 0,-1 4-768 0,1 8-160 0,0 4-32 0,-1 7 0 0,1 0-240 0,-2 7-48 0,-2 0-16 0,1-2 0 0,0 1-208 0,0-6 128 15,0-4-128-15,1-5 0 0,0-6 0 0,2-5 0 16,0-2 0-16,2-6 0 0,-1-4 0 0,3-3-160 0,1-6 0 15,-2-2 0 1,2-7-1168-16,0-2-224 0,-1-3-48 0,0-5-15168 0</inkml:trace>
  <inkml:trace contextRef="#ctx1" brushRef="#br0" timeOffset="268.35">14916 4027 13823 0,'-7'-3'1216'0,"4"-1"-960"0,2 0-256 0,2 2 0 16,1 0 4096-16,0 2 768 0,2 0 144 0,0-2 48 15,4-1-3184-15,5 0-624 0,1 0-128 0,4 3-32 16,-1 0 448-16,1 0 64 0,2 0 32 0,2 0 0 0,-22 0-992 0,0 0-208 16,71 8-48-16,-71-8 0 0,0 0-64 0,72 11 0 15,-72-11-16-15,0 0 0 0,62 15-304 0,-45-12 160 16,0 2-160-16,-2-4 128 0,0 1-128 0,1-2 0 15,-2 0 0-15,0 0 0 0,1-2-192 0,-3-1-64 16,1-3 0-16,-2 3-16 16,1-3-672-16,-4 0-128 0,1-2-16 0,-1-1-17168 0</inkml:trace>
  <inkml:trace contextRef="#ctx1" brushRef="#br0" timeOffset="559.27">15401 3448 28559 0,'-10'-4'1264'0,"3"2"272"0,1-2-1232 0,4 4-304 0,2-2 0 0,0 2 0 16,0 0 352-16,0 0 16 0,0 0 0 16,-1 0 0-16,1 0 1232 0,0 6 256 0,-1 0 64 0,2 3 0 15,0 4-448-15,1 4-64 0,2 4-32 0,0 5 0 16,2 6-768-16,-3 2-160 0,2 9-16 0,-3 1-16 15,1 2-96-15,-1 3-32 0,-1 2 0 0,-1 4 0 16,1-3-96-16,0 3 0 0,0 0-16 0,-1-4 0 16,2-2-176-16,1-5 0 0,-1-4 144 0,1 0-144 15,1-5 0-15,-1-3 0 0,2 0 0 0,-1-9 0 16,3 0-384-16,-2-6 0 0,-1-2 0 0,1-2 0 16,0-4-384-16,2-1-64 0,-1-4 0 0,0-4-17680 15</inkml:trace>
  <inkml:trace contextRef="#ctx1" brushRef="#br0" timeOffset="1133.65">15770 3958 2751 0,'-5'2'256'0,"2"-1"-256"0,0 1 0 0,2 1 0 16,1-2 5632-16,1-1 1088 0,1 2 224 0,-1 4 32 15,1-1-3936-15,1 4-800 0,3 1-144 0,0 1-48 16,2-1-480-16,0-1-96 0,1 0-32 0,0-1 0 16,2-1-816-16,1-1-176 0,-1-2-16 0,2 0-16 15,0-4-32-15,0 0 0 0,-1-2 0 0,0 0 0 16,1-2-64-16,1-2 0 0,-1-1-16 0,-1-2 0 15,1-1-32-15,-1-1 0 0,-1-2 0 0,-1-1 0 16,-2 3-80-16,0-1-32 0,-3-2 0 0,0-1 0 16,-3 4-160-16,-1-3 128 0,-2 2-128 0,-2 0 128 15,-3 1-128-15,-2-1 0 0,-2 1 0 0,-3 0 0 0,0 5 0 0,-1 0 0 16,-1 3 128-16,-1 3-128 16,1 2 0-16,-3 1 0 0,0 5 0 0,-3 2 0 0,3 1 0 0,-2 1 128 15,2 4-128-15,0 0 0 0,4 4 0 0,-1-3 128 16,3 1-128-16,1-1 0 0,3 2 0 0,0-2 128 15,1 1-128-15,4-4 0 0,1 5 0 0,0-6 128 16,4 4-128-16,-1-2 0 0,3 0 0 0,2 0 0 16,3 1 0-16,1-2 0 0,2 1 0 0,1 0 128 15,1-1-128-15,-14-14 0 0,0 0 128 0,0 0-128 16,66 43 128-16,-66-43-128 0,0 0 128 0,0 0-128 16,67 32 0-16,-67-32 128 0,0 0-128 0,0 0 0 15,69 11 0-15,-51-13 0 0,0-4 0 0,0 1 0 16,0-5 0-16,-1 1 0 15,1-2-304-15,-3 0-80 0,1-3-32 0,-2 1 0 16,0 0-352-16,-3-2-80 0,1-2-16 0,-3 2 0 16,-1 0-1280-16,0-2-256 0</inkml:trace>
  <inkml:trace contextRef="#ctx1" brushRef="#br0" timeOffset="1381.64">16275 3905 22111 0,'1'1'976'16,"-1"2"208"-16,1-1-944 0,1-1-240 0,0 1 0 0,-1 1 0 0,0 0 1856 0,2 0 336 0,1 5 64 0,2 4 16 0,0 3 336 0,0 2 64 0,-1 0 16 0,-2 1 0 0,2-1-1536 0,-1 0-288 0,1 2-64 0,-2 0-16 15,1-2 480-15,-2 3 80 0,0-3 32 0,0 0 0 16,0 0-992-16,-2-2-208 0,1 2-48 0,0-2 0 16,0-1-128-16,-1-2 0 0,1 0 144 0,0-2-144 15,0-3-784-15,2-4-240 0,-1-1-32 0,0 1-16 16,0-6 448-16,2-2 96 0,0-1 16 0,1-5 0 15,1-2-896-15,-2-4-160 0</inkml:trace>
  <inkml:trace contextRef="#ctx1" brushRef="#br0" timeOffset="1549.99">16298 3425 39615 0,'-12'4'3520'0,"5"0"-2816"15,3-1-560-15,3-1-144 0,1 1 448 0,-2 0 48 16,-4 3 16-16,-4 3 0 0,-3 2-512 0,1 3 0 16,3-3 0-16,2-2 0 0,3-3 0 0,3-2 0 15,4-2 0-15,1-4 0 0,3 2 0 0,1-4 0 16,1 0 0-16,2 0 0 16,1 1-1104-16,1 1-224 0</inkml:trace>
  <inkml:trace contextRef="#ctx1" brushRef="#br0" timeOffset="2084.59">17123 3906 33167 0,'-12'3'1472'0,"3"-1"304"0,1-1-1424 0,2 1-352 0,2-2 0 0,2 0 0 0,-2 0 208 0,-4 0-16 0,-6 0-16 0,-5 0 0 0,-3 0 1056 0,-2 0 224 0,1-2 32 0,3 1 16 0,-2-1-608 0,3-2-128 0,1 2-32 0,-1 2 0 16,4 2-320-16,0-1-64 0,0 4-16 0,1 2 0 15,2 1-144-15,-1 1-16 0,2 2-16 0,1 3 0 16,0-2-160-16,4 5 160 0,0 1-160 0,1 1 160 15,2-1-160-15,2 3 0 0,2 1 0 0,1-1 0 16,3-2 0-16,3-1 0 0,1-1 0 0,2-3 0 16,2-2 0-16,-13-12 0 0,0 0 0 0,0 0 0 15,68 20 0-15,-68-20-176 0,42-8 176 0,-20-1-128 16,2-4-288-16,1-3-48 0,0-4-16 0,0-3 0 16,0-5-896-16,-2-2-176 0,-2-2-48 0,-1 0-15408 15</inkml:trace>
  <inkml:trace contextRef="#ctx1" brushRef="#br0" timeOffset="2354.58">16979 2946 15663 0,'-11'-3'1392'0,"5"3"-1120"15,0 3-272-15,2-1 0 0,3 1 1856 0,1 1 320 16,-1 1 64-16,-1 4 16 0,-2 7-208 0,0 8-32 15,0 7-16-15,2 4 0 0,2 6 192 0,2 5 48 16,2 3 0-16,2 2 0 0,2 3-1248 0,0 2-240 16,0 2-48-16,1 3-16 0,-1 3-368 0,-2 2-80 15,1 0-16-15,-1 0 0 0,1 0-64 0,-2-6-16 0,2-2 0 0,1-6 0 16,1-6-144-16,2-3 0 0,-1-2 0 16,1-7 128-16,1-5-128 0,-12-29 0 0,27 44 0 0,-27-44 0 31,0 0-384-31,0 0-64 0,58 40-16 0,-43-40 0 15,2-3-1936-15,-2-5-384 0</inkml:trace>
  <inkml:trace contextRef="#ctx1" brushRef="#br0" timeOffset="2805.97">17477 3692 22111 0,'-3'9'976'0,"1"-1"208"15,0 2-944-15,1-3-240 0,2-3 0 0,-1-1 0 0,2 5 640 16,-2 4 96-16,1 5 16 0,1 7 0 16,1 1 1200-16,1-1 240 0,-1-2 48 0,3-5 16 0,-2 1-544 0,2-4-112 15,1-2-32-15,-1-3 0 0,2-1-720 0,-2-5-144 16,2 2-16-16,0-4-16 0,1-2-368 0,-1-4-80 16,2 2-16-16,-1-5 0 0,1-1-32 0,-1-3-16 15,2-2 0-15,-1 0 0 0,-1-1-16 0,0-2 0 16,0-1 0-16,-1-2 0 0,-3 0-144 0,0-1 0 15,-2 4 0-15,-1-2 0 0,-4 1 0 0,0 1 0 16,-4 2 128-16,-1 1-128 0,-3 3 0 0,-3-1 0 16,-2 3 0-16,-1 4 0 0,-2 1 128 0,1 2-128 15,-3 5 0-15,0 5 128 0,-1 1-128 0,1 7 0 0,-2 0 144 0,1 4-144 16,-1 0 0-16,3 5 0 0,2 1 0 0,1 1 0 16,2 1 0-16,4 1 0 0,1-2 0 0,3 4 0 15,3-2 0-15,3 2 0 0,2-1 0 0,2-2 0 16,4 2 0-16,3-4 0 0,1 2 0 0,-12-28 0 15,35 48 0-15,-35-48 0 0,46 35 0 0,-46-35 0 16,0 0 0-16,74 29 0 0,-74-29 0 0,0 0 0 16,74 0 0-16,-74 0-192 0,51-14 64 0,-25 5 0 31,-1-2-240-31,2-6-32 0,2-4-16 0,0-4-12032 0,1-1-2400 0</inkml:trace>
  <inkml:trace contextRef="#ctx1" brushRef="#br0" timeOffset="3117.19">18152 2730 35935 0,'-7'14'1600'0,"3"-3"320"0,2 1-1536 0,-1-1-384 0,2-4 0 0,-1 1 0 0,0 6 624 0,-2 7 48 0,-1 19 16 0,-3 12 0 0,-2 11 320 0,2 7 64 0,1 4 16 0,0-2 0 0,1 4-560 0,1-5-96 0,1 2-32 0,2-1 0 0,0-3-144 0,2-3-48 0,2-3 0 0,-1-5 0 0,2-6-32 0,3-3-16 0,3-3 0 0,3-5 0 0,4-4-160 0,-16-37 0 0,38 61 0 0,-38-61 128 16,46 45-128-16,-46-45 0 0,55 32-192 0,-55-32 192 31,62 17-512-31,-62-17 0 0,67 4 16 0,-34-10 0 16,0-3-720-16,-2-5-128 0</inkml:trace>
  <inkml:trace contextRef="#ctx1" brushRef="#br0" timeOffset="4294.25">18701 2718 29487 0,'0'-8'2624'0,"0"2"-2112"0,1 3-512 0,0 3 0 0,0 0 640 0,1-3 0 0,0 0 16 0,0-3 0 0,0-2 880 0,1 5 160 0,-1 0 32 0,0 5 16 16,-2 2-656-16,1 8-128 0,0 5-16 0,1 6-16 15,-1 5-480-15,0 7-80 0,0 5-32 0,1 7 0 16,-1 4-80-16,1 6 0 0,-2 2-16 0,0 4 0 15,1 3-64-15,-2 0-16 0,-1-5 0 0,0 2 0 16,1-5-160-16,0-1 192 0,0-5-192 0,1-3 192 0,1-2-192 0,0-7 128 16,1-5-128-16,2-6 128 15,0-3-128-15,1-3 128 0,0-4-128 0,0-4 128 0,1-4-128 0,2-2 0 16,-3-3 0-16,1-3 0 0,0-3 0 0,-2 0 0 16,2-5 0-16,-1-2 0 0,0-3 0 0,1-5 0 15,1-2 0-15,-2-4 0 0,2 1-176 0,0-3 176 16,2 2-128-16,-1-1 128 0,2 1-176 0,0 1 176 15,0 0-208-15,0 3 80 0,1 2 128 0,2 4 0 16,-2 4 0-16,0 2-128 0,0 0 128 0,-1 4 0 16,2 1 0-16,-2 1 0 0,0 4 0 0,-1 0 0 15,1 1 0-15,0 1 0 0,0 4 944 0,-2-2 112 16,1 5 32-16,-1-3 0 0,0 2-800 0,-2-2-160 0,-1 3-128 16,1-3 192-16,-3-2-64 0,0 3 0 0,-1-1 0 0,-3 0 0 31,1-1-768-31,-4 1-176 0,0-2-16 0,-3 1-16 0,-2-1 848 0,-3 1 192 0,-1-1 16 0,-2-1 16 15,-1 0-96-15,0-2 0 0,0 0-128 0,-1-2 192 16,1-2-192-16,1 0 0 0,-2-2 0 0,4-2 0 16,-1 0-240-16,3-4-80 0,0 2-32 0,2-2 0 31,1 0-448-31,1-2-96 0,3 2 0 0,-1 1-16 16,3 1-1344-16,1-2-272 0</inkml:trace>
  <inkml:trace contextRef="#ctx1" brushRef="#br0" timeOffset="4794.96">19445 3588 25791 0,'4'3'1152'0,"-1"-2"224"0,2 4-1104 0,-3-4-272 0,0 1 0 0,0-2 0 0,-1 4 960 0,2 0 144 0,2 2 32 0,0 1 0 0,2 3 848 0,0-3 160 0,0-2 32 0,0 1 16 0,-2-3-944 0,1 0-192 16,1-3-32-16,-1 0-16 0,0-3-464 0,2 2-96 16,-1-3 0-16,1-2-16 0,0 0-112 0,0 0 0 0,0-2-16 0,-1-4 0 15,1 3-80-15,-1-2-16 0,1-2 0 0,-2 0 0 16,1-2-80-16,-1 0 0 0,-1-1-128 0,-3 3 192 15,0 0-192-15,-3-2 0 16,-1 4 128-16,-4-1-128 0,-1 1 0 0,-2 2 0 0,0 3 0 16,-4 0 0-16,0 4 0 0,-1 2 0 0,-1 2 0 0,1 4 0 15,-1 3 0-15,-1 5-192 0,0-2 192 0,0 5-160 16,2 1 160-16,1-1 0 0,-2 2 0 0,2-1-128 16,3 3 128-16,1 1 0 0,0-1 0 0,2 2 0 15,2-1 0-15,2-1 0 0,2 2 0 0,1-3 0 16,2 1 0-16,2-2 0 0,1-1 0 0,3 2 0 15,1-3 0-15,2 1 0 0,-1-4 0 0,-10-14 0 16,0 0 0-16,0 0 0 0,54 49 0 0,-54-49 0 0,0 0 0 0,0 0 0 16,66 28 0-16,-66-28 0 15,0 0-320-15,49-5-64 0,-33 0-32 0,0-4 0 16,-1-3-320-16,1 0-64 0,-1-2-16 0,1-3-11536 16,-1-1-2320-16</inkml:trace>
  <inkml:trace contextRef="#ctx1" brushRef="#br0" timeOffset="5136.87">19908 3514 23039 0,'1'5'2048'0,"0"1"-1648"15,0-3-400-15,0 2 0 0,1-2 1536 0,0 3 240 16,0 3 32-16,0 8 16 0,3 6 352 0,-2 3 64 16,-1 0 0-16,0-3 16 0,-1 1-848 0,0 1-192 15,-1-4-16-15,-1 1-16 0,0-1-400 0,-1-1-80 0,2 0 0 0,0-6-16 16,0-2-224-16,2-1-32 15,-1-4-16-15,0-1 0 0,0-1-80 0,1-2-16 0,2-3 0 0,-2 0 0 16,1-3-128-16,1 0-16 0,-2-3-16 0,0-3 0 16,2 0 0-16,-2-2 0 0,1-3 0 0,0-1 0 15,-1 1-160-15,2-4 128 0,0-1-128 0,-1 2 128 16,1-5-128-16,0 1 0 0,2-3 0 0,0-1 0 16,2-1 0-16,0 2-192 0,0-1 64 0,1 1 128 15,0 1-384-15,-1 4 32 0,1 0 16 0,-1 5 0 16,1 0-32-16,-1 1 0 0,1 3 0 0,-1-1 0 15,0 4-208-15,-1-1-32 0,1 2-16 16,-1 1 0-16,1 1-720 0,1-2-128 0</inkml:trace>
  <inkml:trace contextRef="#ctx1" brushRef="#br0" timeOffset="5696.01">20749 3779 6447 0,'7'-6'576'0,"-3"-1"-576"0,1-1 0 0,-3 3 0 0,0 1 4480 0,-1 0 768 15,1-2 176-15,-1-3 16 0,0-6-2672 0,-1-5-528 0,-2-5-128 0,-4 1 0 0,-3 1-64 0,-1 0 0 0,-4 0 0 0,-1 5 0 0,-1-1-1184 0,-1 2-240 0,0 4-48 0,-1 2-16 16,1 3-256-16,-1 4-48 0,-2 2-16 0,2 2 0 16,-1 0-240-16,-1 2 176 0,3 4-176 0,0-2 160 15,1 3-160-15,0 3 0 0,4-1 0 0,-1 2 128 16,2 0-128-16,2 4 0 0,2 2 0 16,1-2 0-16,2 1 0 0,2-1 0 0,2 2 0 0,0-2 0 15,4 0 0-15,0-4 0 0,4 0 0 0,0-2 0 16,-8-9 0-16,0 0 0 0,0 0 0 0,53 22 0 15,-53-22 0-15,0 0 0 0,52 1-128 0,-52-1 128 16,0 0 0-16,58-9 0 0,-58 9 0 0,0 0 0 16,51-8 0-16,-51 8 0 0,0 0 0 0,0 0 128 0,0 0-128 15,57 12 0-15,-49-7 0 0,-2 4 128 16,2 3 0-16,-2 4-128 0,0-2 192 0,0 7-64 0,1-2-128 0,-1 3 192 16,-2 1-192-16,2 3 192 0,1 0-192 0,-2 2 128 15,2 4-128-15,-1-1 128 0,1 1-128 16,-1 0 192-16,1-3-192 0,0 2 192 0,0-5 0 0,-1 3 16 15,0-1 0-15,-3-2 0 0,1 1 112 0,-2 1 0 16,0-1 16-16,-2 2 0 0,-1-3 64 0,-3 1 16 16,-1 0 0-16,-2-1 0 0,-2-2 64 0,-3 1 16 15,0-2 0-15,-2-5 0 0,-2 2-128 0,-2-4-32 16,0-3 0-16,-2-2 0 0,-1-2-208 0,-2-7-128 16,-3 1 160-16,-3-8-160 0,-2-1-192 0,-4-6-128 15,-2-5-16-15,0-4-15008 16,2-4-2992-16</inkml:trace>
  <inkml:trace contextRef="#ctx1" brushRef="#br0" timeOffset="20511.79">11212 821 22111 0,'-1'0'1968'0,"-1"0"-1584"0,2 1-384 0,0-1 0 0,0 0 1136 0,0 3 144 0,0-3 16 0,-1 3 16 0,0 2 1056 0,0 0 192 0,0 2 64 0,1 1 0 0,-1 3-960 0,1 1-176 0,1 0-32 0,0 8-16 0,1 4-832 0,1 2-160 0,-1 5-48 0,1 6 0 0,1 1-80 0,-1 2 0 0,-1-2-16 0,2 6 0 0,0 1-176 0,0 4-128 0,1-2 192 0,0 0-192 0,0-2 128 0,0-5-128 0,0-3 0 0,-2-3 0 0,2-2 0 0,-2-5 0 0,1-1 0 0,-1-4 0 16,2-1 0-16,-1-7-256 0,1-2 64 0,-1-4 0 0,1-4-496 0,0-4-80 0,0 0-32 0,-2-6-17824 16</inkml:trace>
  <inkml:trace contextRef="#ctx1" brushRef="#br0" timeOffset="20939.58">11192 1009 20271 0,'-10'-8'1792'0,"4"2"-1424"0,2 3-368 0,2-3 0 15,2 5 608-15,1-3 48 0,0 0 16 0,0-2 0 16,2-5 736-16,3-4 128 0,2-2 48 0,1 0 0 16,3 0 672-16,-1 0 144 0,4-1 32 0,1 1 0 15,1 3-1056-15,0-1-208 0,3 4-32 0,0 2-16 16,-1 1-608-16,2 4-112 0,0 2-16 0,-2 4-16 16,1 2-80-16,-3 4-16 0,-2 3 0 0,-2 1 0 15,-1 5-64-15,-2 0-16 0,-2 1 0 0,-3 2 0 16,-2 3 0-16,-2-2-16 0,-3-1 0 0,-2 2 0 15,-1-4-16-15,-3 1 0 0,-1 0 0 0,-2-2 0 16,0 0-32-16,-4 0 0 0,-2 0 0 0,-1-2 0 0,0-1-128 0,-3 0 128 16,1-1-128-16,-1-3 128 0,2-1-128 0,-2-3 0 15,1-1 0-15,-1-1 0 0,3-2 0 0,2-2-224 16,3 1 48-16,2-1 16 16,5 0-448-16,2 0-96 0,1 0 0 0,3 0-12352 15,2 0-2448-15</inkml:trace>
  <inkml:trace contextRef="#ctx1" brushRef="#br0" timeOffset="21478.31">11667 753 28559 0,'0'-9'1264'0,"0"3"272"0,2 3-1232 0,-1 0-304 0,1 1 0 0,-1 2 0 0,-1 2 720 0,1-2 96 0,2 4 16 0,0 0 0 0,0 5 960 0,-1 3 192 0,2 6 32 0,-2 4 16 0,0 5-976 0,-1 7-192 0,0 4-32 0,-1 5-16 16,0 6-416-16,-1 0-80 0,-1 2 0 0,0-4-16 0,-2-2-80 0,2 0-16 15,0-2 0-15,1-1 0 0,1-4-80 0,0-4 0 16,1-5-128-16,1-2 192 0,2-7-192 0,-1-6 144 16,3-1-144-16,-1-6 128 0,2-3-128 0,1-2 0 15,1-4 0-15,1-2 0 0,1-1 0 0,0-5-144 16,0-1 144-16,2 0-160 0,-2-1 160 0,1-2 0 15,0 2-144-15,-1 1 144 0,0 3 0 0,-1 1-144 16,-1 5 144-16,-1 1 0 0,0 2-128 0,-2 1 128 16,1 4 0-16,-2 3 0 0,0 2-144 0,1 3 144 15,-2 1 0-15,1 3-144 0,-1-1 144 0,0 3 0 16,-1 0 0-16,2 0-128 0,-2 0 128 0,2-3 0 16,-1-1 0-16,2-3-128 0,-2 1-16 0,3-5 0 15,0 0 0-15,1 0 0 0,1-1-176 0,1-4-48 0,0 0 0 0,0-3 0 31,0-1-1440-31,-1 0-304 0,0-3-48 0,-1 0-13984 0</inkml:trace>
  <inkml:trace contextRef="#ctx1" brushRef="#br0" timeOffset="21748.6">12141 1314 20271 0,'2'4'1792'0,"0"-1"-1424"0,2 2-368 0,-1-2 0 16,-1 0 304-16,1 0-16 0,-1 0 0 0,3 3 0 16,5 5 1376-16,-1 4 288 0,2 2 48 0,-2 2 16 15,0-4 464-15,0 0 80 0,-2-1 32 0,0-2 0 0,0 0-1648 0,-1-5-336 16,0 3-64-16,0-5-16 16,0 1-336-16,1-4-192 0,1-1 192 0,-2-4-192 0,4 0 0 0,-4-3-304 15,1 0 48-15,1-3 0 16,1-2-1408-16,0-5-288 0,0 1-48 0,1-2-16 15,-2 2-1184-15,0-3-224 0</inkml:trace>
  <inkml:trace contextRef="#ctx1" brushRef="#br0" timeOffset="21909.78">12439 1263 10127 0,'1'6'448'0,"0"-3"96"0,-1 2-544 0,0-4 0 16,0 1 0-16,-1 1 0 0,1 3 2448 0,-2 5 384 16,-2 12 80-16,0 8 16 0,-2 4 304 0,-3 3 64 15,0 3 16-15,-4 2 0 0,1 0-1456 0,-4 5-272 0,0 2-64 0,-1 5-16 16,-3 0-544-16,2-1-128 15,0 1 0-15,0-1-16 0,2-5-448 0,1 0-96 0,1-2-16 0,2-1 0 16,1-3-256-16,1-3 0 0,2-5 0 0,2-3 0 16,1-1-192-16,3-7-160 0,1-4-32 0,1-6 0 31,2-5-1984-31,1-7-416 0</inkml:trace>
  <inkml:trace contextRef="#ctx1" brushRef="#br0" timeOffset="22365.88">12970 1171 17503 0,'-6'2'1552'0,"0"0"-1232"15,3-1-320-15,0 2 0 0,1-3 1824 0,-4 3 304 16,-3 1 64-16,-7 0 16 0,-3 3 864 0,-5 1 160 16,1 1 32-16,0 0 16 0,2 1-1600 0,0-1-320 15,2-1-64-15,1 2-16 0,0-1-720 0,2 0-160 16,2 1-16-16,1-1-16 0,2 0-176 0,2 3-16 16,1-3-16-16,2 1 0 0,2-1-160 0,1 0 0 15,3-1 0-15,2 1 128 0,1 0-128 0,3 2 0 16,2-2 0-16,1 0 0 0,3 0 0 0,2 1 0 0,-14-10 0 0,0 0 0 15,0 0-160-15,64 35 160 16,-64-35 0-16,0 0-144 0,54 29 144 0,-54-29 0 0,0 0 0 0,0 0 0 16,52 41 0-16,-46-30 0 0,0 1 0 0,-4-1 0 15,-1 0 0-15,-1 1 0 16,-2 0 0-16,-2 0 0 0,-2-1 240 0,-1 0-32 0,-2 1 0 0,-1-3 0 16,-2-1 16-16,1 1 0 0,-1-3 0 0,-2-1 0 15,0-1-224-15,1-4 0 0,-2 0 128 0,1-1-128 16,3-4 0-16,2 2-240 0,2-1 48 0,1 1 16 15,1 1-400-15,4-2-96 16,0 0-16-16,1 3 0 0,1-4-1184 16,3 2-240-16</inkml:trace>
  <inkml:trace contextRef="#ctx1" brushRef="#br0" timeOffset="22631">13210 1274 30399 0,'2'4'2704'0,"0"0"-2160"0,0 0-544 0,-1-2 0 0,2 1 768 0,-1 1 64 0,0 1 0 0,3 7 0 0,1 5 816 0,-1 0 160 0,0 1 48 0,-2-1 0 0,-1-3-1024 0,1 1-192 16,-1-4-32-16,0-2-16 0,1 3-288 0,-1-4-64 15,0 1-16-15,0-1 0 0,2-1-224 0,-1-2 144 16,1 1-144-16,-1-4 128 0,1 2-128 0,-1-4-176 15,0 0 48-15,1-4 0 16,-1-2-800-16,-1-1-160 0,1-5-16 0,-2 0-16800 0</inkml:trace>
  <inkml:trace contextRef="#ctx1" brushRef="#br0" timeOffset="22820.99">13165 870 32255 0,'-10'-2'2864'0,"2"2"-2288"0,1 2-576 0,4-2 0 16,2 1 384-16,1-1-48 0,0 0 0 0,-2 0 0 16,0 3-336-16,1-3 0 0,0 2 0 0,2-4 0 15,1 2 864-15,2-4 256 0,1 0 48 0,1 0 16 16,1-2-688-16,1 3-144 0,-1 1-32 0,1-2 0 16,-2 2-768-16,2 2-176 0,0 2-16 0,-1 4-15920 15</inkml:trace>
  <inkml:trace contextRef="#ctx1" brushRef="#br0" timeOffset="23404.46">13582 678 31327 0,'-1'-9'2784'0,"1"1"-2224"0,1 2-560 0,0 5 0 15,0-1 640-15,0-1 32 0,1-6 0 0,0-2 0 16,0-4 800-16,0 4 176 0,0 3 16 0,0 2 16 16,-1 5-672-16,1 1-144 0,-1 7-32 0,0 1 0 15,2 6-320-15,-2 4-64 0,0 2 0 0,0-1-16 16,-1 5-48-16,1 7 0 0,0 7 0 0,-1 5 0 16,1 3-128-16,-2 6-48 0,0 0 0 0,-2 0 0 15,0 0-208-15,-1-6 176 0,0-2-176 0,1-1 160 0,0 0-160 16,0-3 0-16,3-2 144 0,-1-4-144 0,2-5 0 0,0-3 0 15,2 0 0-15,-2-8 128 0,1-2-128 0,-1-4 0 16,3-2 0-16,-2-3 0 0,0-1 0 0,1-3 128 16,0-3-128-16,-1 0 0 0,0-1 0 0,1-1 128 15,0-4-128-15,1 1 0 0,0-5 128 0,2-1-128 16,0-3 128-16,0 0-128 0,0 1 0 0,3-4 144 16,0-3-144-16,2-3 0 0,-2 0 0 0,0 0 0 15,1 0 0-15,1 1 0 0,0 1 0 0,-1 1 0 16,2-1 0-16,2 2 0 0,-1 2 0 0,-2 2-224 15,0 0 64-15,1 2 16 16,-2 3-256-16,-2 1-48 0,0 1-16 0,-1 3 0 16,-3-1-224-16,0 3-32 0,-2 0-16 0,0 3 0 15,-2 3-816-15,0-3-176 0,-2 3-16 0,-1 3-15488 0</inkml:trace>
  <inkml:trace contextRef="#ctx1" brushRef="#br0" timeOffset="23582.7">13709 1363 24879 0,'1'13'1088'0,"1"-3"256"0,0-1-1088 0,0-2-256 0,0-2 0 0,1 1 0 0,1 0 960 0,2 5 128 0,-6-11 16 0,22 40 16 0,-22-40 1152 0,27 46 224 0,-27-46 64 0,0 0 0 0,42 46-1472 0,-42-46-272 0,0 0-64 0,0 0-16 0,50 41-528 0,-40-35-208 15,1 2 176-15,-4-2-176 16,1-1-1488-16,-1-5-400 0</inkml:trace>
  <inkml:trace contextRef="#ctx1" brushRef="#br1" timeOffset="81580.08">10991 13598 24879 0,'-31'-3'2208'0,"3"0"-1760"0,8 1-448 0,7 1 0 0,-1-4 1568 0,-13 2 224 0,-26-6 64 0,-26-5 0 0,-18-3-1520 0,-6-1-336 16,8-2 0-16,6 0 0 16,4 2-416-16,3-2-80 0,3-3-16 0,2 1 0 0,0-2 512 0,-2 1 0 15,4 4-128-15,-4-2 128 0,-2 3 512 0,-3-1 128 0,-1 4 48 0,-4 0 0 16,0 1 592-16,-1 3 128 0,0 0 32 0,-3 1 0 16,-3 1-416-16,2-2-64 0,-1 2-32 0,0-1 0 15,-2 3-544-15,-1-5-96 0,-1 1-32 0,0 0 0 16,-1 3-128-16,-2-5-128 0,2-1 192 0,0 0-192 15,2 0 128-15,-2-1-128 0,-1 0 0 0,3 1 0 16,2-1 944-16,-2-5 128 0,-2 0 16 0,1 1 16 16,8 0-1440-1,-2 2-304-15,-2-2-48 0,-4 1-16 0,2 3 832 0,2 1 176 0,1 3 16 0,1 0 16 16,1-1-80-16,-3 3-32 0,5 1 0 0,-3 4 0 16,-1 1-96-16,-7 1-128 0,1 1 176 0,1 1-176 15,4 1 128-15,-2-1-128 0,0-3 0 0,3 3 0 16,1-3 128-16,0 2-128 0,-1-3 0 0,1 0 0 0,6 2 0 0,-3 2 0 15,0 0 0-15,-1-1 0 0,3-4 0 0,0 5 0 16,3 5 0-16,-4-2 0 0,0 1 0 0,1-2 0 16,-1 4 128-16,2 2-128 0,1 2 224 0,-1 1-16 15,0-3 0-15,4 3 0 0,5 2 48 0,-4 1 0 16,-2 3 0-16,0-2 0 0,2 2-128 0,1-3-128 16,1 4 176-16,2-4-176 0,-2 3 0 0,4 3 0 15,2-3 0-15,1-1 0 0,3 3 0 0,1 0 0 16,-2 2 0-16,4-1 0 0,2-1 0 0,-1 3 0 15,0 3 0-15,-1 2 0 0,3-1 0 0,0 2 0 16,0-2 0-16,1 4 0 0,3 3 0 0,2-1 0 16,2 0 0-16,4 1 0 0,4 3 0 0,2 2 0 0,3-1 0 15,3 3 0-15,4-2 0 0,4-4 0 0,3-4 0 0,-9 9 0 16,-25 22 0-16,-10 9 0 0,10-1 0 0,4-6 0 16,7-8 0-16,9-3 0 0,8-4 0 15,0 2 0-15,0 11 0 0,2-1 0 0,7-2 0 0,3-1 0 16,5-2 0-16,1-5 0 0,3 3 0 0,3 2 0 15,1 6 0-15,0 2 0 0,4 1 0 0,-1-4 0 16,2 2 0-16,2-3 0 0,2-3-128 0,1 4 128 16,4 6 0-16,3-2 0 0,2-4 0 0,3-2 0 15,1-7 0-15,2-2 0 0,0 0 0 0,3 1-144 16,5 7 144-16,5-4 0 0,6-2 0 0,-34-51 0 16,70 81 0-16,-70-81 0 0,80 77 0 0,-80-77-128 15,94 77 128-15,-46-38-128 0,-48-39 128 0,92 81-128 16,-44-41 128-16,3-3 0 0,4 1-144 0,3-6 144 0,3-1 0 0,0-2 0 15,-1 0 0-15,-4-1 0 16,-3-4 0-16,8 2 0 0,7 3 0 0,4-1 0 0,3 6 0 0,-1 2 0 16,-5 0 0-16,4-3 0 0,6-2-128 0,2-2 128 15,5 0 0-15,-8-1 0 0,-9-4 0 0,5-1 0 16,7 2 0-16,2-1 0 0,1 2 0 0,-6 0 0 16,-5-1 0-16,-3-1 0 0,-2-3 0 0,3-2 0 15,-3-2 0-15,12 4 0 0,5 5 0 0,6 2 0 16,2-2 0-16,12-3 0 0,12 0 0 0,-20-3 0 15,-29 0 0-15,-5-5 0 0,-5-3 0 0,10 2 0 16,20 6 0-16,11 1 0 0,-7 2 0 0,11-3 0 16,22 3 0-16,-13-3 0 0,-21 3 0 0,13 0 0 15,28 3 0-15,-17-6 0 0,-28 0 0 0,10-5 0 0,1-1 0 16,6-2 0-16,-2-1 0 0,-2-3 128 0,-25-1-128 0,6-2 0 16,11-2 0-16,27 0 0 0,34 2 128 0,-13-4-128 15,-28-1 0-15,6 0 0 0,13 0 0 0,-12-3 128 16,-15 0-128-16,14 0 0 0,29-3 0 0,-14 4 0 15,-26-4 0-15,-17 3 0 0,-12 1 0 0,5 0 0 16,11-2 0-16,20 3 0 0,27-4 0 0,20 2 0 16,5-3 0-16,-21 3 0 0,-26-1 0 0,4 0 0 15,17-2 0-15,-7 0 0 0,-17 3 0 0,5 1 0 16,13-2 0-16,-11-1 0 0,-16 1 0 0,7 1 0 16,14-5 0-16,-5 0 0 0,-7 2 0 0,-5-3 0 15,4 0 0-15,-3-5 0 0,-3-3 0 0,-1 1 0 16,0-1 0-16,1-2 0 0,-7 1 0 0,0-2 0 0,2 3 0 15,-4-3 0-15,-3-1 0 0,0 2 0 0,1 2 128 0,-5-4-128 16,-2 3 0-16,-1-2 128 0,1-2-128 0,-2 1 0 16,-3 1 144-16,-7-1-144 0,-3 1 0 0,2-3 144 15,4-2-144-15,-5 1 0 0,-4-2 128 0,-3-2-128 16,-2 1 0-16,-4-1 0 0,0 2 0 16,-1-3 0-16,-2 0 0 0,-5-4 0 0,-5 1 0 0,-3-3 0 15,-1-1 0-15,-5 0 0 0,-1-2 0 0,0-5 0 16,0-3 0-16,-4 3 0 0,0 0 0 0,-6 0 0 15,-3 2 0-15,-2-3 0 0,-4 5 0 0,-2-2 0 16,-2 3 0-16,-3 0 0 0,-1 1 0 0,-4 0 0 16,-1 2 0-16,-2 0 0 0,-2 2 0 0,-3-2 0 15,-1 3 0-15,-1-2 0 0,-4-1 304 0,-2 2-48 16,-1-1-16-16,-2-3 0 0,-2 0-48 0,-4-2 0 16,0 0 0-16,-3-1 0 0,-3-1-48 0,-3 1-16 0,-2-1 0 15,-3-2 0-15,-2-3-128 0,-2 3 192 0,-1 0-192 16,-4-4 192-16,-4-1-192 0,-2 0 128 0,-3-1-128 0,0 2 128 15,-2 0-128-15,0 0 0 0,-1-1 0 0,-2-1 0 16,-3 5 0-16,-1-1 0 0,2-1 0 0,-9-3 0 16,-5 0 0-16,-5 0 0 0,-4-3 0 0,-4-3 0 15,-1 3 0-15,-4-5 0 0,-3-1 0 0,-6-3 0 16,-4-2-176-16,-1 2-16 0,1 7 0 0,-4 1 0 16,0 2-320-1,-7 4-80-15,-1 8-16 0,-13 3 0 0,-5 6-256 16,-11 9-48-16,-9 12-16 0,-23 7-19360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5T09:05:58.84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26298 5568 21183 0,'-37'-5'1888'0,"3"1"-1504"0,10 4-384 0,7 0 0 0,0-2 704 0,-15 0 64 0,-27-2 0 0,-33-5 16 0,-19 1-784 0,-9-3 0 0,4 2-192 0,10 0 48 16,11 3 144-16,5 3 144 0,3 4-16 0,-1 2-128 15,0 2 944-15,-1 2 80 0,3 3 0 0,0 2 16 16,2 8 208-16,-3-2 32 0,1 1 16 0,2-1 0 16,2 4-352-16,0 0-80 0,1 0-16 0,1-1 0 15,4 2-368-15,0-3-80 0,-1 5-16 0,3-1 0 16,4-1-256-16,3 3-128 0,3-3 0 0,6 3 128 15,4-1 48-15,5 1 0 0,5 4 0 0,2 1 0 0,1 4 224 0,3 2 48 16,4 3 16-16,3 1 0 0,6 1-16 0,4 2 0 16,3 5 0-16,4-3 0 0,5-2-208 0,9-44-48 15,-6 90-16-15,6-90 0 0,9 94-176 0,-9-94 0 16,22 101 0-16,-22-101 128 0,33 104-128 0,-33-104 192 16,42 100-192-16,-42-100 192 0,48 99-48 0,-48-99 0 15,52 92 0-15,-52-92 0 0,61 86-16 0,-26-43 0 16,6 0 0-16,2-3 0 0,5-1 64 0,1-2 16 15,2 6 0-15,0-6 0 0,-1 1 16 0,2-3 0 16,1 1 0-16,3 0 0 0,3-1 720 0,3-4 144 16,4 1 16-16,-2-6 16 15,-1 0-1664-15,4-3-336 0,6-4-64 0,4 2-16 0,5-1 832 0,0-1 128 16,1-3 0-16,4-2 128 0,3 0-128 0,3-4 0 0,2 4 0 16,-3-6 128-16,-3-5-128 0,4 0 0 0,5 0 128 15,-2-6-128-15,-3 0 128 0,0-6-128 0,4-3 160 0,0-5-160 16,0 0 320-16,3-3-48 0,2-5 0 0,3-1 0 15,0-1-16-15,-4-1 0 0,-1-4 0 0,-1-6 0 16,0 1-256-16,-7-4 0 0,-4-2 128 0,-4-3-128 16,-1-5 0-16,-4 1 0 0,-4-4 0 0,-7 1 0 15,-3-6-128-15,-7-2 128 0,-3 0 0 0,-4-2-144 16,-2-1 144-16,-6 1 0 0,-5 0 0 0,-8-4 0 16,-9 3 0-16,-7-4 192 0,-8 2-64 0,-9 0 0 15,-6 4 128-15,-11-1 16 0,-10-1 16 0,-14-1 0 16,-9 5-64-16,-17 0-16 0,-17-2 0 0,-22 1 0 15,-23 3-368-15,-23 7-80 0,-18 2-16 0,-17 8 0 16,-10 10-720-16,-11 5-160 0,-9 9-16 0,-26 10-19392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5T09:08:41.1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4169E1"/>
    </inkml:brush>
  </inkml:definitions>
  <inkml:trace contextRef="#ctx0" brushRef="#br0">6699 3903 32255 0,'-3'-1'2864'0,"2"-1"-2288"0,1 2-576 0,1 0 0 0,0 0 400 0,-1-3-16 0,1 3-16 0,-1-1 0 0,1-1 592 0,0 2 112 0,1-2 16 0,0 2 16 0,0 0-80 0,3-4 0 0,1-2-16 0,2-2 0 0,3-4-464 0,1-3-96 0,4-4 0 0,1-2-16 0,5-5-176 0,-1-2-16 0,2-1-16 0,0-3 0 0,2 4 16 0,-1-4 0 15,1 4 0-15,1 1 0 0,-2 1 16 0,0 2 16 16,0 3 0-16,0 2 0 0,1 2-48 0,-2 3-16 16,-2 4 0-16,-3 2 0 0,-2 6-208 0,-2 2 128 15,0 8-128-15,-4 4 0 0,0 5 128 0,-2 7-128 16,-1 4 0-16,-2 6 0 0,0 7 128 0,-4 2-128 16,1 6 0-16,-4 4 144 0,1-2-144 0,-1 4 0 15,0 0 0-15,1-3 0 0,1-3 0 0,2-8 0 16,5-2-160-16,1-4 160 15,3-9-816-15,3-6-64 0</inkml:trace>
  <inkml:trace contextRef="#ctx0" brushRef="#br0" timeOffset="920.97">14850 3951 22111 0,'2'-5'1968'0,"-1"2"-1584"0,0 0-384 0,1 3 0 0,-1-1 1600 0,1-1 256 0,3-4 32 0,1 1 16 0,3-4 624 0,5-3 128 0,2 1 32 0,3-3 0 0,3 2-1376 0,3-2-272 15,1 1-48-15,3 0-16 0,0 1-352 0,1 1-80 16,-2 2-16-16,-1 3 0 0,-5 4-32 0,0 1-16 15,-3 4 0-15,-3 1 0 0,-3 1-112 0,-3 6-32 16,-2 1 0-16,-5 2 0 0,1-2-80 0,-5 5-32 16,-4 6 0-16,-2 0 0 15,-2 3-848-15,-3-2-160 0,-4 4-48 0,-1 1 0 0,-2-1 1584 0,-2 2 304 16,0-4 64-16,0 3 16 0,0-4-848 0,1-1-160 0,2 2-128 16,2-3 144-16,4-1-144 0,2-2 0 15,4-2 144-15,4-1-144 0,3-2 0 0,4-4 0 0,4 1 0 0,3-1 128 16,-12-11-128-16,0 0 0 0,61 23 0 0,-61-23 128 15,67 3-128-15,-25-3 0 0,5-6 0 0,3-2 0 16,1-1 0-16,6-5-240 0,7-4 64 0,4 1 16 16,5 3-448-1,0-4-96-15,-2 1 0 0,1 3-16 0,-1-3-272 16,5 2-48-16</inkml:trace>
  <inkml:trace contextRef="#ctx0" brushRef="#br0" timeOffset="1802.95">22519 3674 28559 0,'-9'-10'2544'0,"3"4"-2032"0,3 3-512 0,2-1 0 0,2 2 0 0,0 0-288 0,0 1 32 0,1-4 16 0,3-1 1136 0,2-3 208 0,2 0 48 0,3 0 16 0,2-1 432 0,2 1 96 15,3-3 16-15,4 3 0 0,2 1-608 0,1-1-112 16,5 1-32-16,3 1 0 0,3 2-432 0,1 2-80 16,1 0-32-16,-3 1 0 0,-1 4-144 0,-2-2-16 15,-4 3-16-15,0 2 0 0,-4-2-112 0,-1 3-128 16,-4 0 176-16,-2 1-176 0,-3 3 176 0,-3-1-176 0,-3 2 160 16,-6 4-160-16,-2 2 176 0,-4 0-176 0,-5 1 192 15,-5 2-192-15,-5 4 192 0,-5 1-64 0,-4 3 0 0,-1-2-128 16,-2 3 176-16,0-2-176 0,2-2 160 0,1-1-160 15,3-1 0-15,4-6 128 0,5 0-128 0,3-3 0 16,5-4 0-16,3 0 0 0,4-3 0 0,5-1 0 16,3-1 0-16,6-2 0 0,4-3 0 0,3 2 0 15,4-2-192-15,2-2 192 0,5 2-192 0,3-3 192 16,2 0 0-16,-2 3-128 0,-3-2 128 0,-2 2 0 16,-1 0 0-16,-5 4 0 0,-6 0 0 0,-7 3 0 15,-5 3 0-15,-7-1 0 0,-6 6 0 0,-7 4 0 16,-4 2 0-16,-6 1 224 0,-5 2-64 0,-7 2-16 15,-1 3-16-15,-4-1-128 0,-1 1 192 0,0-3-64 0,0-3-320 0,-1-5-64 16,1-4 0-16,4-3-13216 16,0-5-2640-16</inkml:trace>
  <inkml:trace contextRef="#ctx0" brushRef="#br0" timeOffset="2516.11">29300 3160 32255 0,'9'-12'2864'0,"0"3"-2288"0,-2 3-576 0,-2 3 0 0,-2 1 1072 0,3-2 96 0,6-4 32 0,7-3 0 0,3-4 80 0,2 0 0 0,-1 2 16 0,-6 6 0 0,-2 2-656 0,-5 4-128 0,-2 2-16 0,-4 7-16 0,-2 1 16 0,-3 3 0 0,-3 5 0 0,-4 6 0 16,-3 3-160-16,-5 2-16 0,-3 2-16 0,-4 2 0 15,-1 2-112-15,-3 3-32 0,-4 3 0 0,0 1 0 16,0-1-32-16,5 1 0 0,4-3 0 0,3-2 0 16,7-2-128-16,4-2 0 0,6-2 0 0,2-30 128 15,0 0-128-15,17 68 0 0,-17-68 0 0,0 0 128 16,55 47-128-16,-55-47 0 0,60 18 144 0,-25-12-144 16,4-1 0-16,4 1 128 0,4-4-128 0,1 1 0 15,3-3 0-15,0-5-192 0,-5-1 32 0,0-1 0 16,-3 2-304-16,-1-4-64 0,0-2-16 0,-3 2 0 15,-4 1-224 1,-4-1-32-16,-3 0-16 0,-6-2-11984 0,-1 3-2416 0</inkml:trace>
  <inkml:trace contextRef="#ctx0" brushRef="#br0" timeOffset="2761.55">29620 3389 35935 0,'-8'10'1600'0,"1"-2"320"0,4 3-1536 0,-1-2-384 15,4-1 0-15,-1-1 0 0,0 7 896 0,-3 6 128 16,-3 15 0-16,-5 14 16 0,-2 8-368 0,-3 5-80 16,-4 0-16-16,-2-1 0 0,1-1-288 0,-4-2-64 0,1 0-16 0,0-1 0 15,0-2-80-15,1-6 0 0,2-3-128 0,1-5 192 16,2-1-192-16,-1-6-192 0,5-4 48 15,0-3 0 1,1-5-864-16,-1-3-160 0,2-4-48 0,-2 0-16400 0</inkml:trace>
  <inkml:trace contextRef="#ctx0" brushRef="#br0" timeOffset="7801.24">1817 7371 15663 0,'-14'22'1392'0,"2"-1"-1120"0,4-5-272 0,3-4 0 0,1 0 576 0,-7 13 64 0,-7 21 16 0,-10 24 0 0,-7 19-64 0,1 9-16 0,4-3 0 16,2 0 0-16,7-5-64 0,0 0 0 0,2 6-16 16,1 3 0-16,2-1-112 0,2 2 0 0,-1 7-16 0,2-1 0 15,0-1-240-15,2 4-128 0,3 6 128 0,0-2-128 16,0-4 192-16,2 2-48 0,1 4 0 0,2-4 0 15,2-6 464-15,2 3 96 0,4 0 0 0,1-2 16 16,5-8 384-16,4 0 80 0,2 0 16 0,2-2 0 16,1-5 32-16,4-7 16 0,4-1 0 0,2-1 0 15,5 3-448-15,1-4-96 0,4 0 0 0,0-6-16 16,3-5-400-16,-2-7-80 0,0 0-16 0,-2-7 0 16,-1-3-64-16,-1-8-128 0,-1-2 176 0,5-1-176 15,5-1 176-15,0-1-176 0,3-5 160 0,-1-1-160 16,-1-4 128-16,-47-30-128 0,86 45 0 0,-86-45 0 0,80 31 128 15,-80-31-128-15,84 18 0 0,-84-18 144 0,88 4-144 16,-88-4 128-16,85-13-128 0,-85 13 128 0,78-25 0 0,-44 7-128 16,1-5 192-16,-4-1-64 0,-3-1 0 0,1-7-128 15,-1-2 192-15,1-9-64 0,-1-3 64 0,1-4 0 16,-1-8 0-16,-1-4 0 0,2-5-32 0,-4-5 0 16,-1-3 0-16,-3-3 0 0,0 3-160 0,-2-10 192 15,1-8-192-15,-3-2 192 0,-4 3-192 0,2-7 0 16,2-7 0-16,-3-1 128 0,-2 3-128 0,1-3 0 15,2-7 144-15,-2 0-144 0,0 3 192 0,1-2-48 16,-2-4 0-16,1 1 0 0,-2 4 112 0,-1 2 0 16,-1-2 16-16,-1 5 0 0,-2 6-80 0,-5 3-32 15,-3 4 0-15,-4 4 0 0,-4 5-160 0,-4 0 0 16,-5 2 0-16,-2 2 128 0,0 5-128 0,-3-2 0 16,-2 3 0-16,-5 0 0 0,0 0 0 0,0 1 0 0,-2 2 0 15,4-1 128-15,0 5 0 0,0 7 0 0,0 4 0 0,0 7 0 16,1 4 48-16,-2 3 0 0,-1 3 0 0,-3 5 0 15,-1 6 0-15,-4 6 0 0,-3 6 0 0,-5 8 0 16,-3 7-176-16,-9 8 192 0,-8 8-192 0,-5 11 192 16,-1 7-192-16,0 12-192 0,1 10 32 0,0 4 16 31,1 3-384-31,2 5-80 0,0 3-16 0,-12 12-19312 0</inkml:trace>
  <inkml:trace contextRef="#ctx0" brushRef="#br1" timeOffset="13318.15">1866 13376 10127 0,'-13'37'896'0,"3"-5"-704"0,3-8-192 0,3-8 0 0,-1-3 624 0,-3 18 80 0,-8 29 32 0,-7 33 0 0,-4 25 192 0,1 6 32 0,4-6 16 0,4-6 0 0,3 0-80 0,2-3 0 16,0-1-16-16,1 10 0 0,-1 8-304 0,-2 7-48 15,2 6-16-15,0 5 0 0,4-3 208 0,0 9 48 16,1 8 0-16,3-2 0 0,4-5-336 0,5 1-64 15,1 3-16-15,3-7 0 0,2-8-96 0,1-7-32 16,4-5 0-16,0-11 0 0,6-4 400 0,3-10 80 16,4-7 0-16,2-7 16 0,4-5 256 0,0-3 48 15,2-2 16-15,-1-6 0 0,0-4-576 0,2-11-112 16,-1-9-32-16,4-6 0 0,1-2-48 0,-41-41-16 16,94 54 0-16,-94-54 0 0,103 25 160 0,-103-25 32 15,101-3 0-15,-52-11 0 0,-2-3-80 0,2-11-16 0,3-10 0 0,4-11 0 16,4-9-32-16,-1-11 0 0,-1-9 0 15,-3-6 0-15,-3-5 0 0,4-14-16 0,2-8 0 0,1-9 0 16,-1-7-48-16,-3-2 0 0,-4-4 0 0,-5-2 0 16,-4 2-80-16,-2-6-32 0,0-7 0 0,-2-2 0 15,-2-1-144-15,-5-1 128 0,-2 0-128 0,-4 0 128 16,-6 0-128-16,-4 3 0 0,-5 4 144 0,-6-4-144 16,-5 5 128-16,-7-2-128 0,-4 3 160 0,-5 2-160 15,-4 7 256-15,-7 2-64 0,-2 4 0 0,-7 2 0 16,-2 5 48-16,-4 5 0 0,-4 9 0 0,-4 7 0 15,-2 8 16-15,-9 8 0 0,-5 11 0 0,-5 9 0 16,2 11-48-16,-5 7 0 0,-3 9 0 0,-3 9 0 0,-3 11-208 0,0 10 0 16,1 13 0-16,1 15 0 15,3 15-384-15,-4 16-32 0,-2 14 0 0,-2 15-19136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5T09:38:33.8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4169E1"/>
    </inkml:brush>
    <inkml:context xml:id="ctx1">
      <inkml:inkSource xml:id="inkSrc77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4-07-25T09:41:12.232"/>
    </inkml:context>
  </inkml:definitions>
  <inkml:trace contextRef="#ctx0" brushRef="#br0">26666 4643 20271 0,'-4'0'1792'0,"2"0"-1424"0,2 0-368 0,1 0 0 0,2 2 1008 0,-1-2 128 0,1 2 16 0,4-1 16 0,2 5-64 0,5 0-16 0,5 6 0 0,4-1 0 0,-23-11 128 0,62 26 0 0,-62-26 16 15,80 32 0-15,-32-18 224 0,6 3 32 0,5-5 16 0,9 2 0 16,10-3-704-16,6-1-144 16,5-1-16-16,4-2-16 0,7-1-288 0,7-3-48 0,7 3-16 0,8-6 0 15,6 0-48-15,9-3-16 0,7-2 0 0,5 0 0 16,-1-2 32-16,3-1 0 0,3 2 0 0,2 0 0 16,0 3-80-16,0 0-16 0,-2 3 0 0,-6 3 0 15,-9 0-144-15,-8 6 0 0,-4 2 0 0,-9 0 0 16,-7 4 0-16,-7 2 0 0,-2 3 0 0,-8 3 0 15,-9-2-160-15,-2-1-16 0,-2 3 0 0,-6 0 0 16,-8 0-464 0,-8-3-112-16</inkml:trace>
  <inkml:trace contextRef="#ctx0" brushRef="#br0" timeOffset="3486.73">2888 7576 28559 0,'1'-4'2544'0,"2"2"-2032"0,1-1-512 0,0 1 0 0,3 1 544 0,0-2 16 0,6-2 0 0,8-1 0 0,10 1 384 0,6-1 80 0,3 4 0 0,-40 2 16 0,78 4-352 0,-78-4-80 15,88 12-16-15,-88-12 0 0,97 15-192 0,-97-15-32 16,101 18-16-16,-101-18 0 16,111 11-208-16,-53-6-144 0,-1 0 192 0,0-4-192 0,0-1 288 0,3 2-48 15,7-2-16-15,-1 0 0 0,0-2 16 0,0 2 0 16,-3-6 0-16,2 3 0 0,2-2-96 0,4-1-16 16,2 0 0-16,-1 0 0 0,-6 0-128 0,1 1 160 15,0-1-160-15,0 0 160 0,3 1-160 0,-3-1 0 16,-7 5 144-16,-6-1-144 0,0 0 0 0,-54 2 128 15,95 0-128-15,-95 0 0 0,85 0 0 0,-85 0 0 16,73 2 0-16,-73-2 0 0,0 0 0 0,67 8 0 16,-54-7 0-16,-4 1 0 0,-3 1 0 0,-3 0 0 15,-3-3 0-15,-4 2 128 0,-2-1 0 0,-4-1 0 16,-3 0 0-16,-4-3 0 0,-3 3 64 0,-3-3 32 0,-5 2 0 16,1-1 0-16,-5 0-96 0,-1-1 0 0,-3 0-128 0,-1 0 192 15,-2 3-192-15,-3 0 176 0,1 0-176 0,-6 0 160 16,-1 3-160-16,-7 3 192 0,-2-1-192 0,0 3 192 15,2-1-192-15,-6 3 160 16,-2 2-160-16,-5-1 160 0,-1 2-160 0,-3-2 192 0,-1 3-192 0,0-3 192 16,0 2-192-16,-2-2 192 0,-1 1-192 0,-1-3 192 15,6-4-192-15,-5 3 160 0,3 1-160 0,-2-3 160 16,3 2-16-16,0-5 0 0,-1 1 0 0,5-2 0 16,3 2-16-16,3-2-128 0,5 4 192 0,2-3-64 15,-1-1-128-15,4-1 0 0,4-1 144 0,4-1-144 16,5 1 0-16,5-2 0 0,2 4 0 0,6-1 0 15,4-1-640 1,4 0-112-16</inkml:trace>
  <inkml:trace contextRef="#ctx0" brushRef="#br1" timeOffset="7664.42">13930 4410 23039 0,'-3'-12'2048'0,"0"6"-1648"0,1 0-400 0,1 1 0 0,1 4 480 0,-1 1 16 0,0-2 0 0,0 1 0 0,-3-4 1424 0,0 2 304 0,0 1 48 0,-2 2 16 0,0 0-368 0,0 4-64 0,0-1 0 0,-1 4-16 16,0 3-1056-16,-1 3-208 0,0 4-32 0,-2 3-16 15,-1 6-320-15,-3 3-64 0,-1 3-16 0,-1 5 0 16,0 3 64-16,-4 3 0 0,0 6 0 0,-2 0 0 15,2 3-192-15,2-2 128 0,0-1-128 0,2-4 128 16,2-1-128-16,0-6 0 0,4-2 0 0,1-3 0 16,4-5 0-16,0-5 0 0,3-5-192 0,2-2 192 15,1-3-656-15,4-8-16 16,0-1 0-16,2-6-11552 0,2 0-2320 0</inkml:trace>
  <inkml:trace contextRef="#ctx0" brushRef="#br1" timeOffset="7973.42">13983 4358 3679 0,'-9'-9'320'0,"2"6"-320"16,2-1 0-16,2 2 0 0,3 0 5984 0,0 2 1120 16,1 0 240-16,-1-1 32 0,0 1-4864 0,0 0-976 15,1 1-192-15,0 4-32 0,2 3 224 0,-1 2 32 16,1 1 16-16,1 3 0 0,1 2-816 0,1 3-176 15,1 0-16-15,3 2-16 0,3 3-256 0,0 1-48 16,0-1-16-16,-13-24 0 0,31 54-240 0,-31-54 176 16,39 66-176-16,-39-66 160 0,47 76-160 0,-47-76 0 15,47 77 0-15,-47-77 0 0,46 74 0 0,-46-74 0 16,40 65 0-16,-40-65 0 0,31 51 0 0,-31-51 0 16,0 0 0-16,41 55-176 15,-30-43-304-15,-1 2-64 0,-2 0-16 0,-1-3-12016 0,-3-2-2400 16</inkml:trace>
  <inkml:trace contextRef="#ctx0" brushRef="#br1" timeOffset="8209.45">13772 4819 30399 0,'-6'0'2704'0,"2"0"-2160"15,4 0-544-15,3 0 0 16,-1 0 576-16,1-3 0 0,-1-1 0 0,1 2 0 0,3-1 432 0,2 0 80 16,3 2 32-16,2-1 0 0,4 2 160 0,2-2 48 15,1 2 0-15,2 0 0 0,1 0-896 0,4-1-176 16,1 1-48-16,-1 0 0 0,-3 0-208 0,1 0 0 16,2 0 0-16,1 1 0 15,1-1-640-15,-1 0-160 0,2-1-32 0,-1 1-17024 16</inkml:trace>
  <inkml:trace contextRef="#ctx0" brushRef="#br1" timeOffset="8512.4">14662 4719 28559 0,'-8'0'2544'0,"3"0"-2032"0,2 2-512 0,2 1 0 16,1-1 1152-16,0 2 128 0,0 1 16 0,-1 3 16 15,0 7-576-15,-2 6-112 0,1 4-32 0,-3 6 0 16,0 4 368-16,0 0 64 0,1 6 0 0,0 1 16 16,2 3-384-16,-1 6-80 0,0 3 0 0,1 4-16 15,-2 2-336-15,1-2-64 0,1-3-16 0,0-2 0 16,0-4-144-16,2-4 0 0,0-5 0 0,2-5 0 0,-1-4 0 15,1-5 0-15,1-2 0 0,1-7 0 16,-1-3-768-16,1-5-16 16,2-1-16-16,0-7 0 0,0-1-1616 0,2-6-320 0</inkml:trace>
  <inkml:trace contextRef="#ctx0" brushRef="#br1" timeOffset="8806.78">14649 4660 26719 0,'5'-9'1184'0,"-1"3"240"0,3 3-1136 0,-2 1-288 15,1-1 0-15,0 3 0 0,1-3 976 0,6 1 144 16,4-2 32-16,8 2 0 0,-1-1 640 0,-2 1 128 16,-5 2 16-16,-3 2 16 0,-3 1-704 0,-1 3-144 0,-2 4-16 0,-4 1-16 15,-2 2-480-15,-1 4-80 16,-4 3-32-16,-1 1 0 0,-2 1-80 0,-4 5-16 0,0 1 0 0,-1 1 0 15,-1 0-128-15,-3 2-48 0,1-1 0 0,0-4 0 16,0 3-208-16,-1-7 0 0,2 2 128 0,0-2-128 16,-1-5 0-16,2 1 0 0,0-3 0 0,1-4 0 31,0 0-400-31,1-1-32 0,1-4 0 0,2-1 0 0,1-3-496 16,3-2-96-16,0 0-32 0,0-2-17472 0</inkml:trace>
  <inkml:trace contextRef="#ctx0" brushRef="#br1" timeOffset="9355.21">15186 4626 7359 0,'0'6'656'0,"0"-2"-528"15,1 2-128-15,0-1 0 0,1 1 5904 0,1-3 1152 16,0 5 240-16,2 5 32 0,2 7-4768 0,1 12-960 16,0 5-192-16,-3 4-48 0,0 4-304 0,-3 2-64 15,-1 0-16-15,0 2 0 0,-1-1-464 0,-1-4-112 16,0 2-16-16,0-1 0 0,0-1-48 0,-1 2-16 16,-2-3 0-16,1-2 0 0,-2-1-128 0,1-6-48 15,0 0 0-15,0-7 0 0,2-5-144 0,-1-4 128 0,0 0-128 0,2-7 128 16,0-2-128-16,-1-1 0 0,4-5 0 15,-2-3 0-15,0-2 0 0,0-2-256 0,0-5 64 0,0-2 16 32,0-3-304-32,1-6-64 0,0-2-16 0,-1-5 0 15,1-2-80-15,1-8 0 0,-2-1-16 0,0-6 0 16,-2-2 128-16,1-3 16 0,0 3 16 0,2-5 0 0,0 2 80 0,1-2 16 0,0-4 0 0,0 2 0 16,3-2 144-16,-1 3 16 0,4 6 16 0,0 1 0 15,3 7 448-15,3 0 96 0,2 5 0 0,2 4 16 16,2 4 272-16,0 5 48 0,1 3 16 0,-2 3 0 15,-4 5-256-15,2 4-48 0,0 1-16 0,-2 2 0 16,-2 5-32-16,-1 3-16 0,-2 2 0 0,-3 4 0 16,-1 0 16-16,-1 5 0 0,-2 3 0 0,-2 0 0 0,-2 2 0 15,-2 3 0-15,-4 0 0 0,-1 4 0 0,-4 2-80 16,-2-2-16-16,-1 3 0 0,-1-3 0 0,-1-1-96 0,-1-2-128 16,-1 1 176-16,-1-7-176 0,4 1 0 0,0-4 0 15,0-2 0-15,1-4 0 0,2-3 0 0,0-2-144 16,-1-4-16-16,1-4 0 15,1-2-688-15,-1-3-144 0</inkml:trace>
  <inkml:trace contextRef="#ctx0" brushRef="#br1" timeOffset="19709.22">15732 6778 14735 0,'-24'-1'1312'0,"3"-1"-1056"0,5 2-256 0,5-2 0 0,0 2 1280 0,-9-3 208 0,-20 0 48 0,-23 0 0 0,-19-4-640 0,-1 2-112 0,3-1-16 0,8 1-16 16,4-2 208-16,3-1 64 0,-1 0 0 0,-1-2 0 16,-1 1 208-16,4 1 48 0,2 0 16 0,-3-1 0 15,-1 1-64-15,-3 2-16 0,1 0 0 0,-4 0 0 16,-2 1-368-16,-4 1-80 0,0 1 0 0,-1 1-16 16,2 2-432-16,-4 0-96 0,-2-2-16 0,-2 4 0 15,0 1 144-15,-1-1 32 0,0 4 0 0,-2-1 0 16,-2 5-16-16,0-2 0 0,2 3 0 0,-2 2 0 15,3 0-160-15,0 3-16 0,0-5-16 0,3 3 0 16,5 1-32-16,-1-1 0 0,2 3 0 0,0-5 0 16,4 0-144-16,-1-1 192 0,4 4-192 0,1-2 192 0,1 5-192 0,2-7 0 15,-1 0 0-15,4 1 0 0,3 1 0 0,1-2 0 16,4 4 0-16,2-4 0 0,-1 1 0 0,3 1 0 16,2-2 0-16,3 2 0 0,4-2 224 0,0 3 16 15,1-1 0-15,1 2 0 0,4 1-64 0,-1-2-16 16,1 1 0-16,4 2 0 0,0-2-160 0,0 2 0 15,5-3 144-15,1 1-144 0,3-2 176 0,1 1-48 16,3 2 0-16,0 1 0 0,0 1 0 0,2-1-128 16,0 2 192-16,1 1-64 0,2 4-128 0,0-1 0 15,1 6 0-15,2 1 128 0,0 3-128 0,1 2 0 16,2 4 0-16,1 2 0 0,1 3 0 0,0 1 0 0,3 4 0 0,-2 1 0 16,2-2 0-16,-2 8 0 0,-2 6 0 0,1 6 0 15,0 3 0-15,-1-1 0 16,1 1 0-16,0 1 0 0,0 7 0 0,-2 0 0 0,2 8 0 0,2-4 0 15,-2-2 0-15,0 6 0 0,1 6 0 0,-2 1 0 16,0 1 0-16,1 0 0 0,2 3 0 0,0 0 0 16,2 0 0-16,1 1 0 0,2 4 0 0,1 1 0 15,1 5 240-15,3-2-48 0,-1 0 0 0,2 2 0 16,1 0-48-16,-2-5-16 0,0-6 0 0,0 9 0 16,-1 9 0-16,2-5 0 0,0-2 0 0,-2-1 0 15,2 3 0-15,-1-4 0 0,1-3 0 0,-2-3 0 16,1 3 64-16,0-4 0 0,2-2 0 0,-2-6 0 15,3-1-64-15,-2-1 0 0,1 3 0 0,-2-2 0 16,-1-6-128-16,-1 1 0 0,-1 4 0 0,-2-6 128 0,0-4-128 16,-2-2 0-16,1-6 0 0,-2 3 0 0,2-3 0 0,-2-2 0 15,0-6 144-15,0-2-144 0,1-2 224 0,0 0-32 16,0 2 0-16,1-7 0 0,-2 0-192 0,1-6 128 16,0-4-128-16,1-4 0 0,0 1 176 0,0-3-176 15,-1-1 192-15,1-3-192 0,1 1 176 0,0 1-176 16,0-5 160-16,0 0-160 0,0-32 288 0,4 57-32 15,-4-57-16-15,9 52 0 0,-9-52 0 0,13 44 0 16,-13-44 0-16,0 0 0 0,28 59-240 0,-28-59 176 16,0 0-176-16,38 44 160 0,-38-44-160 0,0 0 0 15,56 38 0-15,-56-38 0 0,49 19 0 0,-49-19 0 16,61 13 0-16,-61-13 0 0,70 12-176 0,-70-12 176 0,82 7-128 16,-35-3 128-16,3 1 0 0,2 1-160 15,1 0 160-15,1-3 0 0,6 3-128 0,5-1 128 0,6 1 0 16,3-3 0-16,0 2 0 0,3 1-128 0,1 1 128 0,7-2 0 15,8 3 0-15,2-2 0 0,-3 4 0 0,6-6 0 16,5-1-192-16,0-1 64 0,0 0 128 0,5 0-208 16,5-2 208-16,2 0 0 0,3-2-160 0,2-2 160 15,3 1 0-15,1-6 0 0,1 1 0 0,4 0 0 16,3-6 0-16,0 2 0 0,-2 0 0 0,3 1 0 16,4-3 0-16,-1 2 0 0,0-2 0 0,-6 2 0 15,-1 0 0-15,6-1 0 0,5-3 0 0,-3 3 0 16,-2-2 128-16,-3 4-128 0,2-2 0 0,-1 4 128 15,-1-1 16-15,-2-1 0 0,-3 2 0 0,1-1 0 0,-1 2-16 16,-5-3-128-16,-4 0 192 0,-3 0-64 16,-1 1-128-16,-7 1 128 0,-4-2-128 0,-6-1 128 0,0 5-128 0,-7-3 0 15,-4 1 0-15,-7-2 0 0,-5 2 0 0,-4-3 0 16,-5 0 128-16,-7-1-128 0,-4 1 0 0,-10-5 0 16,-4-1 0-16,-9-2 0 15,-5-5-320-15,-7-4-112 0,-7-9-16 0,-11-14-22784 16</inkml:trace>
  <inkml:trace contextRef="#ctx0" brushRef="#br1" timeOffset="20605.91">14999 6910 35007 0,'0'0'3120'0,"2"0"-2496"0,1 0-496 0,3 0-128 0,0 2 576 0,3-2 112 0,7 0 16 0,12 0 0 0,13 0-48 0,12-2 0 0,7-4 0 0,2 3 0 0,3-1-416 0,4-2-96 15,0 5-16-15,3-1 0 0,-1 2-128 0,0 0 0 16,-3 0 0-16,-1 0 0 0,2 0 0 0,4 0 0 0,2 0 0 16,1-4 0-16,-3-1 256 0,3-1 32 0,5-2 0 0,4 2 0 15,4-1 32-15,-1-3 16 0,1 0 0 16,2-1 0-16,3 2-48 0,-5 1-16 0,0-3 0 0,-4 4 0 15,-5-1-272-15,1 3 160 0,1 5-160 0,-9 0 128 16,-5 0-128-16,-3 0 0 0,-6 5 0 0,-4 1 0 16,-2 7 0-16,-4 0 0 0,-3 1 0 0,-46-14 0 15,76 31 0-15,-76-31 128 0,60 40-128 0,-60-40 192 16,50 49-192-16,-50-49 192 0,43 62-192 0,-43-62 192 16,33 72-192-16,-33-72 0 0,25 82 144 0,-15-38-144 15,0 3 0-15,-4 2 128 0,0 5-128 0,-4 4 0 16,-1 2 0-16,-2 7 128 0,0 2-128 0,-3 2 0 15,-1 5 0-15,-2 4 144 0,0 9-144 0,0 1 0 16,0 2 128-16,1 1-128 0,-1 6 0 0,1 7 0 16,2-2 128-16,-1 1-128 0,0 0 0 0,-1 4 0 0,2 3 0 0,2-2 0 15,-2-1 0-15,3 7 0 16,1-2 0-16,1 2 0 0,0-4 0 0,2 7 0 0,0 2 0 0,-1 2 0 16,1 1 0-16,0-2 0 0,-2-4 384 0,0 3-16 15,-1 2-16-15,0-5 0 0,1-1 64 0,-1-1 16 16,1 3 0-16,0-4 0 0,3-6-176 0,-3 2-16 15,1 3-16-15,-1-5 0 0,-1 2 32 0,-1-5 16 16,0-1 0-16,-1-1 0 0,-2-5-80 0,1 2-32 16,0-1 0-16,-2 0 0 0,3-2-160 0,-1-2 0 15,-2-3 144-15,1-3-144 0,3-1 304 0,-3-3-16 16,2-7 0-16,0-2 0 0,2-4-80 0,-1 1-16 16,2-5 0-16,-1-3 0 0,2-8-192 0,-1-5 0 15,1-8 0-15,1-3 0 0,0-3 0 0,-3-39 0 0,9 56 0 16,-9-56 0-1,0 0-864-15,15 42-224 0,-15-42-32 0,0 0-21024 0</inkml:trace>
  <inkml:trace contextRef="#ctx0" brushRef="#br1" timeOffset="23410.86">5361 9527 27647 0,'-6'-3'2448'0,"4"2"-1952"0,1-1-496 0,2 2 0 0,2 0 1984 0,3 0 288 0,1 0 64 0,5-1 16 0,9 1-864 0,13-2-160 0,12 2-48 0,9 2 0 0,4-1-768 0,5 1-176 0,4 5-16 0,1-4-16 0,0-1-176 0,9 2-128 16,7-1 192-16,3 3-192 0,6-1 208 0,2 0-64 15,2-4-16-15,4 1 0 0,7 1 0 0,1-4 0 16,1-3 0-16,5 3 0 0,3 1 64 0,-2-5 0 0,0 2 0 0,5 0 0 16,4 0 16-16,-1-4 16 0,-5-3 0 0,2 3 0 15,1-1-48-15,-4 0-16 0,-3-3 0 0,1-1 0 16,1 3 0-16,-5-2 0 0,-4 0 0 0,-3 0 0 16,1 2-32-16,-6-4-128 0,-9 1 192 0,-3-1-64 15,-2 2 32-15,-10-2 0 0,-5 5 0 0,-8-1 0 16,-4 1-160-16,-7 1 0 0,-3-1 0 0,-5 0 128 15,-5 2-128-15,-7 0 0 0,0 0 0 0,-10 0 0 16,-2 0-544 0,-6 1-32-16,-3-1-16 0,-3 3 0 0,-3-2-208 0,-3-1-32 15,-6 0-16-15,0 3-11856 0,-2-3-2368 0</inkml:trace>
  <inkml:trace contextRef="#ctx0" brushRef="#br1" timeOffset="23941.59">9662 9121 22111 0,'-4'-4'1968'0,"0"4"-1584"0,3-2-384 0,1 2 0 0,1 0 2192 0,0-1 368 0,-2-2 64 0,0-2 0 0,1-1-448 0,1 1-112 0,3-1-16 0,-1 0 0 0,4 3-944 0,-2-1-192 0,3 0-32 0,1 1-16 0,0 0-272 0,1 3-48 0,1 3-16 0,-1 0 0 0,0 3-80 0,0 3-32 0,-1 2 0 0,0 2 0 0,-3 3-96 0,1 1-32 0,-1-1 0 0,-2 3 0 0,0-3-32 0,-1 2 0 0,-1 5 0 0,-1 0 0 15,0 3-96-15,-2 0-32 0,1-3 0 0,-2 3 0 0,0 0-128 0,0-3 0 0,-3 0 0 0,1-3 128 0,-2 0-128 0,-1-2 0 16,-1-4-192-16,-2 0 192 16,1 1-944-16,-5-4-64 0</inkml:trace>
  <inkml:trace contextRef="#ctx0" brushRef="#br1" timeOffset="24821.09">6684 8336 34095 0,'-7'-5'3024'0,"4"-1"-2416"0,0 4-480 0,2-1-128 0,1 3 528 0,1-3 96 0,0 3 16 0,1 0 0 0,-1-3 496 0,2 3 96 0,0 0 32 0,1 6 0 0,-1-1-656 0,0 4-128 16,2 6-32-16,-2 1 0 0,0 2-128 0,2 5-48 15,-1 2 0-15,1 3 0 0,2 3-112 0,-2 0-32 16,2 4 0-16,0-6 0 0,-1 3-128 0,0-4 0 16,-1 2 0-16,0-3 0 0,-2 0 0 0,2-4 0 15,-2 0 0-15,0-3 0 0,1 1-160 0,-1-7-64 16,1 0-16-16,0-3 0 16,1-1-704-16,-1-2-144 0,0-5-16 0,-1-3-16944 0</inkml:trace>
  <inkml:trace contextRef="#ctx0" brushRef="#br1" timeOffset="25168.95">6686 8443 1839 0,'-11'-8'160'0,"3"4"-160"0,1-2 0 0,4 2 0 15,1-2 5152-15,2 3 992 0,0 0 208 0,-3-8 48 16,1-2-3824-16,0-3-752 0,2-4-160 0,2 4-16 15,1 3 272-15,3 1 64 0,2 0 16 0,1 6 0 16,4 0-704-16,3-2-144 0,2 5-16 0,-1-3-16 0,4 2-608 0,-2 0-128 16,3 1-32-16,-3 1 0 0,-2 2-192 0,1-2-32 15,-1 4-128-15,-4-2 192 16,3 3-192-16,-3 3 176 0,-1-1-176 0,-2 1 160 0,1 2-16 0,-2 0 0 16,0 3 0-16,-3 0 0 15,-2 2 64-15,-1-2 16 0,-3 5 0 0,-4-2 0 0,-1 3-64 0,-2 0-16 16,-3 1 0-16,-2-2 0 0,1 3-144 0,-2-3 0 15,0-2 144-15,-3-1-144 0,2-1 0 0,-1-1 0 16,0-3 0-16,2-2 0 0,0 2-192 0,2-2-96 16,1-1-32-16,1 2 0 15,5-4-464-15,-1-1-112 0,3 2 0 0,2-4-18112 0</inkml:trace>
  <inkml:trace contextRef="#ctx0" brushRef="#br1" timeOffset="25669.23">7101 8303 32255 0,'-1'-7'1424'0,"1"4"304"0,1 0-1392 0,1 0-336 0,-1 1 0 0,1 2 0 0,0 0 1584 0,0-3 240 0,2 0 48 0,3 0 16 0,0 3-704 0,0 0-144 0,-2 0-16 0,0 3-16 0,0 3-432 0,1 2-96 0,-2 0-16 0,2 3 0 0,-2 0-112 0,2 2-32 0,-1 3 0 0,1 1 0 0,-3-3-112 0,3 3-16 0,-2 3-16 0,0-5 0 0,0 5-48 0,-1-5 0 16,0 2 0-16,-1-1 0 0,-1 0-128 0,0-2 192 16,1-2-192-16,0 0 192 0,1-2-192 0,0-4 128 15,0-2-128-15,0-2 128 0,0-2-128 0,-1 0 0 16,2-2 144-16,-1-2-144 0,-1-1 144 0,-1-4-144 16,1 0 192-16,0-2-192 0,0-1 192 0,1-5-192 15,0-3 192-15,1 0-192 0,-1 3 160 0,2-4-160 0,0-1 128 0,2 1-128 16,1 3 0-16,-1-1 0 0,2 1 0 0,-1 6 0 15,0-2 0-15,-1 2 0 0,0 1-192 0,-1 2 192 16,0 1-400-16,-1-1 32 0,-1 4 16 0,0-3 0 31,0 0-416-31,-1-1-96 0,0 4-16 0,-1-1-12400 0,0 2-2480 0</inkml:trace>
  <inkml:trace contextRef="#ctx0" brushRef="#br1" timeOffset="26048.67">7652 8189 28559 0,'1'0'1264'0,"-1"0"272"16,0 3-1232-16,-1-2-304 0,1 1 0 0,-1 1 0 0,0-2 1552 0,-1 5 256 15,-2 3 48-15,-1 4 16 0,-1 2-240 0,0-1-48 16,-2 3-16-16,1 0 0 0,2 1-960 0,0-1-192 15,1 0-32-15,2 2-16 0,-1-6-48 0,2 2 0 16,1 0 0-16,1-4 0 0,0 3-128 0,1-3-48 16,1 0 0-16,-1 1 0 0,3 0 0 0,0 3 0 15,2-4 0-15,-1 1 0 0,-6-12 0 0,0 0 0 16,0 0 0-16,0 0 0 0,0 0-16 0,54 11-128 16,-42-16 192-16,0-2-64 0,0-4 0 0,0-1-128 15,-1-2 192-15,-2 0-64 0,0 0-128 0,-1-1 160 0,-1 1-160 0,-1-4 160 16,-2 1-160-16,-3 3 0 0,1-3 144 0,-4 1-144 15,-1 0 0-15,-3 1 0 0,-1 0 0 16,-1-2 128-16,-2 0-128 0,-1-1 0 0,0 5 0 0,-2-2-128 31,3 6-416-31,1 3-80 0,1 4-16 0,-1 1 0 16,1 2-416-16,-2 5-96 0,2 0 0 0,-1 3-11136 0,1 2-2240 0</inkml:trace>
  <inkml:trace contextRef="#ctx0" brushRef="#br1" timeOffset="26695.03">7950 8273 20271 0,'5'-8'1792'0,"-1"5"-1424"15,0-3-368-15,-1 4 0 0,1 2 2544 0,-2-4 432 0,1 4 96 0,2-4 0 0,1 0-656 0,1 0-144 0,0 2-32 0,-3 1 0 0,-1 2-1056 0,-1 1-224 0,-2 2-32 0,0 2-16 0,0 0-144 0,-2 3-16 0,2 1-16 0,-1-1 0 0,-1 2-144 0,1 1-16 0,-1 0-16 0,0 2 0 0,-1-2-160 0,2 2-16 0,-1 1-16 0,2-4 0 0,0-2-176 0,1 2-16 0,1-4-16 0,3-2 0 0,-1 0-160 0,2-4 0 0,1-1 0 16,-1 0 0-16,4-3 0 0,-1-1 0 0,1 0 128 0,-1-2-128 15,1-4 0-15,1 1 0 0,-1 1 0 16,0-3 0-16,3-1 0 0,0-2 0 0,-1-1 0 16,1 2-176-16,0-3-144 0,0 5-16 0,-1 0-16 0,1 2 0 15,-3 1 112-15,0 3 32 0,-2 3 0 0,0 0 0 16,1 4 208-16,-3 2 0 0,-1 4 0 0,-1-2-144 16,-2 4 144-16,0-1 0 0,-1 5 0 0,0-1 0 15,1-4 128-15,-1 2-128 0,0-3 160 0,0 2-160 16,0-5 0-16,0 1 0 0,3-3 0 0,0 2 0 15,-1-4 0-15,2 1 0 0,-1-4 0 0,2 2 0 16,0-1 0-16,1-1 128 0,2-2-128 0,0 0 0 16,-1 0 0-16,-1-1 0 0,1-2 0 0,1 2 0 15,0-1 0-15,2-3 0 0,-1 1 0 0,0-3 0 16,1 1 0-16,-2 1-208 0,2 1 64 0,-2 3 16 16,1-1-144-16,-2 1-32 0,-1 1 0 0,-2 4 0 0,1 0 304 15,-1 4-192-15,0 1 192 0,-2 3-160 0,2 1 160 0,-2 2 0 16,0 1 0-16,1 0 0 0,-4-12 0 0,0 0 0 15,0 0 128-15,19 43-128 0,-19-43 0 0,0 0 0 16,0 0 0-16,0 0 0 0,32 49 0 0,-32-49-160 16,0 0 160-16,0 0-208 0,0 0-160 0,0 0-16 15,52 35-16-15,-44-35 0 16,-1 0-224-16,0 0-32 0,-1 0-16 0,0 0-11936 16,-2-2-2400-16</inkml:trace>
  <inkml:trace contextRef="#ctx0" brushRef="#br1" timeOffset="27125.1">8733 8116 41471 0,'-4'19'1840'0,"0"-4"368"0,0 0-1760 15,3-4-448-15,2-1 0 0,0-3 0 0,0 5 304 0,2 10-32 0,-1 14 0 0,0 9 0 0,-1 8-272 0,0 1 0 0,-1-2 0 0,-1-6 0 0,0-2 288 0,0-3 0 0,1-2 0 0,-1-1 0 16,1-2 208-16,1 1 32 0,-1 3 16 0,1-6 0 16,2-6-368-16,-1-5-176 0,-1-3 160 0,0-5-160 15,0-3 0-15,-1-5 0 0,-1-1 0 0,1-3 0 0,-1 1 0 0,0-5-192 16,-2-2 16-16,1-2 0 0,0-4-128 0,0-3-16 16,1-3-16-16,-1-4 0 0,1-4 16 15,-1-3 16-15,0 0 0 0,-1-3 0 0,1-3 0 16,0-5 0-16,0-4 0 0,-1-4 0 15,0-4-80-15,1 0-32 0,1-1 0 0,1-1 0 0,1-1 32 0,4 3 0 16,1 6 0-16,2 7 0 0,3 6 384 0,1 6 0 16,0 4 0-16,-2 6 0 0,0 1 400 0,-1 3 176 15,1 4 16-15,-3 1 16 0,-1 4-144 0,-2-2-16 16,0 6-16-16,-3 0 0 0,-1 3-128 0,-1 1-32 16,-4 2 0-16,0 3 0 0,-2 1-144 0,-3 2-128 15,-1 3 192-15,0 0-192 0,0-1 0 0,-3 4 0 16,0 1 0-16,0 0 0 0,1 3 0 0,-1-6-176 15,2 2 176-15,0-7-160 16,2 0-256-16,1-1-48 0,0-3-16 0,3-3-12096 0,1-2-2416 0</inkml:trace>
  <inkml:trace contextRef="#ctx0" brushRef="#br1" timeOffset="27453.6">9073 7484 20271 0,'-2'0'1792'0,"0"0"-1424"0,0 0-368 0,1 3 0 0,2-2 4320 0,-1 1 800 0,2 1 144 0,-2 3 48 0,1 5-3568 0,-1 4-704 0,0 8-144 0,-3 1-16 0,0 9-304 0,0-1-64 0,-2 3-16 0,2 2 0 0,0 3-176 0,-1 6-48 15,3 3 0-15,1 3 0 0,2 3-80 0,1 0-32 16,-1 1 0-16,0-6 0 0,0-1-160 0,1-3 0 16,-2-3 0-16,1-2 0 0,1-4 0 0,2-4 0 15,-1-5 0-15,-4-28 0 0,11 43 0 0,-11-43 0 16,0 0-224-16,0 0 80 16,23 47-448-16,-19-43-96 0,-1 0-16 0,0-1 0 15,-2-4-384-15,0-5-96 0,-1 1-16 0,-2-4-16672 16</inkml:trace>
  <inkml:trace contextRef="#ctx0" brushRef="#br1" timeOffset="27643.73">8953 7977 34095 0,'-9'5'1504'0,"4"-1"320"0,1-2-1456 0,2 2-368 0,1-2 0 0,2 2 0 16,1-2 1312-16,-1 4 192 15,1 2 32-15,3 1 16 0,-5-9-800 0,0 0-176 0,0 0-16 0,43 40-16 16,-43-40-256-16,0 0-48 0,56 9-16 0,-56-9 0 15,49-3 32-15,-21 0 16 0,0-3 0 0,-1-2 0 16,1-2-416-16,1-1-96 0</inkml:trace>
  <inkml:trace contextRef="#ctx0" brushRef="#br1" timeOffset="38749.8">12047 7507 31327 0,'-3'-3'2784'0,"1"2"-2224"0,2 1-560 0,1 0 0 0,0 1 1600 0,-1-1 224 0,1 0 32 0,-1 0 16 0,1 3-864 0,0 0-176 0,0 3-48 0,1 1 0 16,1 3-288-16,0 2-64 0,0 2-16 0,1 3 0 16,0 4-192-16,3 1-32 0,-1 4-16 0,1-5 0 15,2 5-176-15,-2-3 192 0,1 2-192 0,-4 1 192 16,3 0-192-16,-2-3 0 0,0-1 0 0,-1 3 128 16,0-4-128-16,-2 1 0 0,1 3 0 0,-1-4 0 15,2-1-176-15,-2-5-64 0,0-1-16 0,1-3 0 16,0-2-432-1,0-3-80-15,2-3-32 0,-1-3-11328 0,1-1-2272 0</inkml:trace>
  <inkml:trace contextRef="#ctx0" brushRef="#br1" timeOffset="39071.32">11782 7748 30399 0,'-7'4'2704'0,"3"-3"-2160"16,3 1-544-16,1-2 0 0,1 2 1728 0,0-1 256 16,-1 2 32-16,0 2 16 0,3 1-704 0,4-3-144 15,4 3-32-15,5-2 0 0,4-2-512 0,3-2-128 16,-23 0 0-16,62 0-16 0,-62 0-128 0,73-2-32 15,-33 0 0-15,-3 0 0 0,1-2-48 0,-2-1-16 16,2-1 0-16,-2-2 0 0,2 2-144 0,-2-2-128 16,0-2 192-16,0 2-192 0,-2 3 0 0,-3-1-144 0,1 3-16 15,-3-1 0 1,-5 2-704-16,-2-1-144 0,-2 3-16 0,-2 0-18224 0</inkml:trace>
  <inkml:trace contextRef="#ctx0" brushRef="#br1" timeOffset="39816.14">13450 7319 26719 0,'1'-8'2368'0,"-1"2"-1888"0,0 4-480 0,0-1 0 0,0 0 1280 0,-1 0 144 0,-1-6 48 0,-3-3 0 0,-2-3 704 0,-6-1 128 0,-2 2 48 0,-6 2 0 0,-4 3-1248 0,-2 3-240 0,1 1-48 0,-4 4-16 0,2 2-288 0,-1 4-64 16,1 1-16-16,1 3 0 0,-1 6-288 0,2-1-144 15,-1 1 160-15,5 5-160 0,1-3 0 0,3 2 0 16,3 2 0-16,4 0 0 16,1-5 0-16,6 5 0 0,3-4 0 0,3 3 0 0,3-3 0 0,4 0 0 15,3-1 0-15,2 1 0 0,-14-17 0 0,0 0-128 16,52 43 128-16,-52-43 0 0,0 0-192 0,72 34 64 16,-72-34 128-16,0 0-208 0,73 29 208 0,-73-29 0 15,0 0 0-15,68 29 0 0,-68-29 0 0,0 0 0 16,0 0 0-16,65 38 0 0,-54-27 0 0,-5 1 0 15,-1 1 0-15,-3 0 0 0,-4 0 0 0,-2-1 0 16,0 3 0-16,-3-4 0 0,-1 4 128 0,-2-4 32 0,0 1 0 16,-1-4 0-16,0 0-160 0,-3 1 160 15,0-2-160-15,2-4 160 0,1-1-160 0,0 2 0 16,-1-4-192-16,0-1 192 16,5-2-720-16,-1 0-32 0,3-1 0 0,2-2-12144 0,2 1-2432 0</inkml:trace>
  <inkml:trace contextRef="#ctx0" brushRef="#br1" timeOffset="40041.75">13512 7527 25791 0,'0'10'2304'0,"1"-5"-1856"0,4 3-448 0,-2-2 0 16,2-3 1600-16,-1 2 240 0,2-1 32 0,4 4 16 15,4 6-1168-15,-14-14-224 0,0 0-48 0,56 49-16 0,-56-49 560 0,0 0 112 16,50 37 32-16,-50-37 0 0,0 0-464 15,0 0-96-15,58 33 0 0,-44-27-16 0,0-2-368 0,1-2-192 16,0-4 192-16,0 0-192 0,0 0 0 0,1-1 0 16,-2-6 0-16,-1 1 0 15,1-4-960-15,-4-1-256 0,0 0-64 0,-1 1-9968 16,-1-3-2000-16</inkml:trace>
  <inkml:trace contextRef="#ctx0" brushRef="#br1" timeOffset="40244.51">13922 7490 13823 0,'-5'8'608'0,"-1"-3"128"0,2 2-592 0,0-1-144 16,2-1 0-16,0 1 0 0,0 3 3072 0,-3 5 576 16,-4 8 112-16,-2 11 16 0,-3 5-256 0,-1-2-64 15,1 6-16-15,-2-2 0 0,3 0-2224 0,-3 1-432 0,2 0-80 0,-3 4-32 16,1-2-448-16,1 3-96 0,-1 0 0 0,2-2-128 16,0-2 0-16,2-2 0 0,1-2 0 0,2 2 0 15,2-1 0-15,4-5 0 0,1-8 0 0,3-3-192 31,1-8-656-31,1-1-128 0,2-6-32 0,1-3-16800 0</inkml:trace>
  <inkml:trace contextRef="#ctx0" brushRef="#br1" timeOffset="40627.68">14201 7512 24879 0,'1'-2'1088'0,"0"2"256"0,1 0-1088 0,-1 0-256 16,0 2 0-16,-1-2 0 0,1 3 240 0,-1-2-16 15,1 3 0-15,-2 1 0 0,-1 6 1712 0,-2-2 352 16,-2-1 64-16,-1 0 16 0,1 3-736 0,-2-1-144 16,-2-1-16-16,2 2-16 0,0 1-640 0,1-1-128 15,-1 1-32-15,1-3 0 0,0-1-336 0,3-2-80 16,1 2-16-16,1-2 0 0,4-1-224 0,-1-1 0 15,2 1 128-15,4-1-128 0,-2 1 0 0,2-2 0 16,2 3 0-16,1-3 0 0,1 3 0 0,3 0 0 16,1 1 0-16,-15-7 0 0,0 0 0 0,0 0 0 15,61 33 0-15,-47-24 0 0,-1 1 0 0,-3-1 0 0,-1 3 0 0,-4 0 0 16,0-2 0-16,-3 1 0 16,-1 2 0-16,-2 2 0 0,-1-2 0 0,-3 3 0 15,0-2 0-15,-4 0 0 0,0 0 0 0,-1 2 0 0,0-5 176 0,-1 0-176 16,1 0 144-16,-2-1-144 0,-1-2 0 0,2-5 144 15,0 0-144-15,3-3-272 0,-1-4 64 0,3-1 16 32,-1-4-1024-32,5-2-192 0</inkml:trace>
  <inkml:trace contextRef="#ctx0" brushRef="#br1" timeOffset="40907.61">14639 6897 39615 0,'-4'5'3520'0,"1"1"-2816"0,1 3-560 0,4-2-144 15,1 0 640-15,-1 2 80 0,1 2 32 0,2 9 0 0,1 11-496 0,2 16-112 16,0 10-16-16,-3 3 0 0,-1-1-128 0,-2 1 128 16,-1-2-128-16,-1 0 128 0,1-1 32 0,-1 0 0 15,2-2 0-15,-2-2 0 0,0-4-160 0,1-4 192 16,0-4-192-16,2-6 192 0,0-4-192 0,1-4 0 15,1-6 0-15,0-2 0 0,0-5-160 0,1-3-64 16,-2 0-16-16,0-8 0 16,0-3-960-16,0-3-192 0,-2-5-32 0,-1 0-16288 0</inkml:trace>
  <inkml:trace contextRef="#ctx0" brushRef="#br1" timeOffset="41099.21">14526 7326 35135 0,'-10'8'768'0,"3"-2"176"0,3-1 16 0,1 1 16 0,4-3-784 0,2-3-192 0,0 4 0 0,1 0 0 15,3 3 320-15,2 0 0 0,5 6 16 0,1-4 0 16,-15-9-32-16,0 0-16 0,0 0 0 0,79 22 0 16,-79-22-48-16,0 0-16 0,71 3 0 0,-50-4 0 15,3-3-752-15,-6 0-160 16,2 2-16-16,-5-3-15552 0</inkml:trace>
  <inkml:trace contextRef="#ctx0" brushRef="#br1" timeOffset="41432.08">14958 7439 7359 0,'2'11'656'0,"0"-3"-528"16,0 0-128-16,1-5 0 0,-1 0 2768 0,2 3 528 16,4 6 96-16,-8-12 32 0,0 0-768 0,50 62-160 15,-50-62-16-15,0 0-16 0,67 36-992 0,-67-36-208 16,43-2-48-16,-20-5 0 0,-3-2 304 0,-1-2 48 15,-3 0 16-15,-2-1 0 0,-3-3-560 0,0 1-128 16,-2 0 0-16,-1-3-16 0,-3 4-320 0,-1-3-64 16,-1 1-16-16,-3 1 0 0,-1-1-224 0,-1 1-64 15,-3-1 0-15,-2 1 0 0,0 3-192 0,-5-1 128 16,0 1-128-16,-2 1 0 0,-3 3 0 0,-2 3 0 0,2 4 0 16,0 4 0-16,-2 1-288 0,1 7 48 0,2 3 16 0,0 2 0 15,1 1 224-15,2 6-176 16,2-1 176-16,-2 3-160 0,6-3 160 0,1 4 0 0,3 1 0 0,0-2 128 15,3-1-128-15,2 2 0 0,2-4 0 0,2-3 0 16,1 0 0-16,-7-20 0 0,0 0 0 0,36 44 0 16,-36-44-192-16,0 0 0 0,0 0 0 0,66 31 0 31,-66-31-528-31,0 0-112 0,60-5-32 0,-40-5 0 0,0 3-2144 0,-1-8-448 16</inkml:trace>
  <inkml:trace contextRef="#ctx0" brushRef="#br1" timeOffset="41893.01">15528 7371 19343 0,'3'3'848'0,"-2"-1"192"0,0 3-832 16,0-2-208-16,-1 2 0 0,0-2 0 0,-1 3 2656 0,1 3 480 15,-1 4 112-15,0 8 16 0,-1 1-624 0,-1 2-112 16,0-2-32-16,1-4 0 0,1 2-1408 0,0-6-304 16,2-1-48-16,0-1-16 0,1-2-160 0,1-4-48 15,1-1 0-15,0-4 0 0,2-1-112 0,1-1-16 16,1-4-16-16,0 0 0 0,2-1-80 0,0-3-16 15,2-3 0-15,2 1 0 0,-2 0-144 0,1 0-128 16,-2 1 192-16,0 1-192 0,1 0 128 0,-2 1-128 16,0 3 0-16,-3 2 0 0,1 0 128 0,0 5-128 15,-2-1 0-15,0 5 0 0,-2 2 0 0,-1 1 128 16,2 2-128-16,-3 3 0 0,0-2 240 0,-1 2-64 0,1 1-16 16,0 0 0-16,0-2-16 0,1-2 0 15,1-2 0-15,0 1 0 0,3-4-144 0,-2-1 128 0,2-2-128 16,0-3 128-16,1 0-128 0,-1 0 128 0,1-4-128 0,2 0 128 15,-2-3-128-15,0 2 128 0,0-4-128 16,0 3 128-16,0-3-128 0,1 1 0 0,0-3 0 0,-1 2 0 16,1-1 0-16,-1-1 0 0,2 3 0 0,0 0 0 15,0 0 0-15,-1 0 0 0,1 0-224 0,-3 5 80 16,1 1-32-16,0 4 0 0,-1 0 0 0,-2 1 0 16,1 5 176-16,-2 0-160 0,2 1 160 0,-1 1-160 15,2-1 160-15,0 0 0 0,-7-9 0 0,0 0 0 16,0 0 0-16,0 0 0 0,44 45 0 0,-44-45 0 15,0 0 0-15,0 0-208 0,0 0 80 0,54 9 128 16,-44-11-720 0,-3 1-32-16,-1-3 0 0,-1 0-19648 0</inkml:trace>
  <inkml:trace contextRef="#ctx0" brushRef="#br1" timeOffset="42359.94">13634 8328 41471 0,'3'11'3680'0,"-1"-3"-2944"0,2 2-592 0,-1-4-144 0,-1 2 0 0,2 4 0 0,2 9 0 0,5 16 0 0,1 14 0 0,0 9 0 0,-1 5 0 0,-2-3 0 0,-3-4 0 0,-1 0 0 0,-2-3 0 0,0-6 0 0,-1-3 0 0,1-6 0 16,2-7 0-16,-1-8 0 16,2-3-272-16,0-7-48 0,2-4 0 0,-2-4 0 15,0-5-1248-15,-1 0-256 0,-1-4-48 16,0-3-16-16,-1-3-960 0,-2-3-192 0,1-3-32 0,-1-2-4992 15,2-5-1008-15</inkml:trace>
  <inkml:trace contextRef="#ctx0" brushRef="#br1" timeOffset="42578.86">13754 8677 4607 0,'-2'-11'400'0,"1"7"-400"15,1 2 0-15,0 1 0 0,-1-10 1856 0,-1-15 272 16,1-15 64-16,2-10 16 0,4-1 640 0,4 5 128 16,3 8 32-16,-1 10 0 0,4 6-1088 0,0 6-192 0,-1 6-64 15,0 0 0-15,0 3 0 0,-1 5 0 0,-2 0 0 0,0 1 0 16,0 2-320-16,-2 2-80 0,2 4-16 0,-2-1 0 15,0 3-576-15,-1 3-112 16,-1 0-32-16,-3 4 0 0,-1 3-144 0,-1 1-48 0,-5 1 0 0,0 3 0 16,-4 3-64-16,-2 3-16 0,-2 0 0 0,-1-3 0 15,-4 3-96-15,2-4-32 0,-2-1 0 0,-1-1 0 16,1-3-128-16,-1-3 0 0,2-2 0 0,0-5 0 31,3-3-480-31,1-2-80 0,0 2-16 0,3-5-12192 0,2-1-2448 0</inkml:trace>
  <inkml:trace contextRef="#ctx0" brushRef="#br1" timeOffset="42909.06">14086 8438 16575 0,'5'7'1472'0,"1"1"-1168"16,0-2-304-16,-2-1 0 0,-1 0 1728 0,3 1 272 15,6 8 64-15,-12-14 16 0,38 52 224 0,-38-52 64 16,39 69 0-16,-26-40 0 0,0 1-640 0,-6-8-112 16,0 2-16-16,-2-5-16 0,-1-4-624 0,-2 0-128 15,0-2-32-15,0-4 0 0,0-1-288 0,0-5-64 16,-1 1-16-16,0-7 0 0,2 2-144 0,-2-2-32 16,0-3 0-16,0-4 0 0,0 1-96 0,0-5-32 15,2 2 0-15,-2-2 0 0,1-4-128 0,-1-2 128 0,0 3-128 16,-1-4 128-16,1-1-128 0,0 2 0 0,1-1 0 15,-1 1 0-15,2-1 0 0,0-1-272 0,0 2 64 16,2-4 16 0,0 4-192-16,1-2-16 0,1 4-16 0,-1-1 0 15,3 0-384-15,-2 3-80 0,-2 1-16 0,2 1 0 16,1 1-1520-16,0 0-304 0</inkml:trace>
  <inkml:trace contextRef="#ctx0" brushRef="#br1" timeOffset="43316.1">14564 8396 9215 0,'-6'10'816'0,"3"-2"-656"16,0-2-160-16,2-3 0 0,2 0 1552 0,-1 0 288 15,0 0 48-15,0 3 16 0,1 3-112 16,-1 5 0-16,3 0-16 0,-1 1 0 0,1 3 976 0,2-5 208 16,0-1 48-16,2 0 0 0,1 0-1472 0,1-1-272 15,-2-2-64-15,2-1-16 0,1-3-528 0,1 1-96 16,0-1-32-16,0-1 0 0,0-4-176 0,0 0-32 16,1-4-16-16,-1 1 0 0,3-5-48 0,-3 0-16 15,0-1 0-15,0-2 0 0,0-1-16 0,-3-2 0 16,0-3 0-16,-1 1 0 0,-2 0-32 0,0-1-16 0,-3 0 0 0,-2-1 0 15,-2 4-32-15,-3-1 0 0,-2 0 0 16,-1 4 0-16,-4 0-144 0,-4 2 192 0,-2 1-192 16,-3-1 192-16,-2 5-192 0,1-1-176 0,0 5 48 0,0 0 0 31,0 2-512-31,2 4-80 0,3-1-32 0,1 0-11600 0,0 3-2336 16</inkml:trace>
  <inkml:trace contextRef="#ctx0" brushRef="#br1" timeOffset="44000.75">15003 8287 21183 0,'-1'0'1888'0,"1"0"-1504"0,0 0-384 0,0-2 0 0,1 2 2320 0,0 0 400 0,1 2 80 0,-1 1 16 0,1 0-512 0,0 2-80 0,0 3-32 0,1 0 0 0,-3 3-1024 0,1 0-208 0,-1 5-32 0,0-5-16 15,-1 3-464-15,-1 0-80 0,1 1-32 0,0-1 0 16,1-3 32-16,-1-1 0 0,2-2 0 0,0-2 0 16,2-2-16-16,0-4 0 0,3 0 0 0,-1-4 0 15,2 2-128-15,3-4-32 0,-1-1 0 0,1-1 0 16,0 2-64-16,0 0 0 0,1-2-128 0,0 0 192 15,1 4-192-15,-1-2 176 0,1 3-176 0,-1-3 160 16,-2 4-160-16,-1 2 0 0,0 0 0 0,0 0 0 16,-1 2 0-16,-1-1 0 0,0 4 128 0,0-2-128 15,-1 3 0-15,1-2 0 0,-1 1 144 0,0-2-144 16,0 0 0-16,0 0 0 0,-1 0 0 0,3-3 0 16,-3 2 0-16,1-2 0 0,-1 2 0 0,1-2 0 0,-1 0 0 0,-1 0 0 15,2-2 0-15,-2 2 0 0,2-2 0 16,-2 2 0-16,3-3 0 0,-2 0 0 0,2 0 0 0,-1-3 0 15,2 3 0-15,0-2 0 0,-1-1 0 0,2 3 0 16,0-3 0-16,0 3-128 0,-1-3-48 0,1 3 0 16,2-2 0-16,-1 0 0 0,1 1-16 0,-1 4-16 15,0 0 0-15,-1 3 0 0,-2-2 208 0,1 4-176 16,0 0 176-16,1-2-160 0,-2 3 160 0,2-1 0 16,0 2 0-16,0 1-128 0,0-2-64 0,-1 0-16 15,-7-6 0-15,0 0 0 0,0 0-48 0,0 0-16 16,0 0 0-16,0 0 0 15,60 28-112-15,-53-28-32 0,0 1 0 0,-2-1 0 16,1-1-240-16,-2-1-48 0,2 2-16 0,0 0-11504 16,-1-3-2304-16</inkml:trace>
  <inkml:trace contextRef="#ctx0" brushRef="#br1" timeOffset="44542.9">15776 8352 25791 0,'-3'5'1152'0,"-1"-1"224"0,2 1-1104 0,1 0-272 0,1-2 0 0,0 0 0 0,0 2 1184 0,0 2 176 0,-1 4 48 0,0 7 0 0,0 2 608 0,1 3 128 0,0 3 32 0,0-1 0 0,2 1-976 0,-1 0-192 16,3 0-48-16,-1 1 0 0,0 1-400 0,0 2-96 16,1 1-16-16,-2 2 0 0,0 1-208 0,-1-4-48 15,2-1-16-15,-2-6 0 0,-1-2-176 0,1-4 0 16,-1 0 0-16,-1-2 0 0,1-1 144 0,-1-3-144 16,-1-2 160-16,0 0-160 0,1-6 0 0,-1-1 128 15,0-4-128-15,-1-5 0 0,0 2 0 0,0-6 0 16,-2-4 0-16,1-2-160 15,-3-3-224-15,2-3-64 0,-2-4 0 0,1-3 0 0,2-2 96 0,-1-4 16 16,2 1 0-16,1-4 0 0,1-4 64 0,2-1 16 16,0-2 0-16,1 3 0 15,4 3-240-15,-1 3-32 0,2 5-16 0,1 4 0 0,1 6 256 0,0 3 48 0,0 2 16 0,1 5 0 16,-2 3 656-16,3 1 128 0,0 2 16 0,0 1 16 16,-2 1-96-16,1 4-32 0,-1-2 0 0,-1 4 0 15,-1 1-80-15,-1 0 0 0,-2 3-16 0,-2 1 0 16,0 0-112-16,-2 4-32 0,-4 4 0 0,-1-1 0 15,-2 3-64-15,-4 1-16 0,-3-1 0 0,1 4 0 16,0 1-144-16,-3-4 0 0,2 3 144 0,0-5-144 16,3 1-208-16,-1-1-112 0,4-3-32 0,1-4 0 15,4 0-784-15,1-3-144 16,2-1-48-16,1-3-16656 0</inkml:trace>
  <inkml:trace contextRef="#ctx0" brushRef="#br1" timeOffset="44832.82">16190 7845 38703 0,'-2'2'3440'0,"1"2"-2752"16,2 0-560-16,0-3-128 0,0 2 640 0,0 2 112 0,1 3 16 0,0 4 0 0,1 6-320 0,-1 7-48 0,2 2-16 0,-1 1 0 0,0 3 112 0,1 2 16 0,-2-1 0 0,0 5 0 0,0 3-112 0,2 3-16 0,-4 1 0 0,0 1 0 16,0 1-128-16,-1-5-16 0,1 0-16 15,-3-3 0-15,6-4-224 0,-3-6 0 0,2-4 128 16,1-4-128-16,0-3-240 0,0-5-80 0,0-4-32 16,-1-3 0-1,2 2-496-15,-1-7-112 0,-1-3 0 0,0-4-16 16,1-3-1168-16,-1-5-224 0</inkml:trace>
  <inkml:trace contextRef="#ctx0" brushRef="#br1" timeOffset="45033.57">16166 8189 24879 0,'-4'4'2208'0,"2"-2"-1760"0,1 2-448 0,2-4 0 16,0 0 2880-16,2 2 480 0,-1 1 96 0,3 0 32 15,2 3-1856-15,3-3-368 0,2 0-80 0,-12-3-16 16,0 0-528-16,0 0-96 0,75-1-32 0,-75 1 0 0,0 0-272 0,67-8-64 15,-67 8-16-15,48-3 0 0,-48 3-320 0,51-6-64 16,-51 6-16-16,53-6-19104 16</inkml:trace>
  <inkml:trace contextRef="#ctx0" brushRef="#br1" timeOffset="54441.62">18917 8688 32255 0,'-7'0'2864'0,"4"2"-2288"0,2-1-576 0,4 2 0 0,2 2 640 0,3-1 32 0,4 4 0 0,-12-8 0 0,57 26 48 0,-2-1 16 0,19 2 0 0,12 5 0 0,5-3-96 0,7-1-32 16,9 2 0-16,4-4 0 0,5-1-256 0,2-4-48 16,3-1-16-16,4-2 0 0,4-2-16 0,0-1 0 15,3 1 0-15,-4-3 0 0,-5-2-80 0,8 2 0 16,6 2-16-16,2 3 0 0,-5-6 16 0,1 5 16 16,1 0 0-16,0 0 0 0,-1-2-16 0,-3 0 0 15,-1-2 0-15,0-1 0 0,-1-1 16 0,-4 2 0 16,-1 0 0-16,-4-1 0 0,0 2 32 0,-5 2 0 0,-2-2 0 15,-4 3 0-15,0 0-64 0,-5-3-16 16,-5 1 0-16,-4-1 0 0,-5 4-160 0,-5-4 128 0,-7 0-128 0,-3-2 128 16,-4 0-128-16,-5 2 0 0,-2 0 0 0,-7 0 0 15,-4-5 0-15,-5 0 0 0,-4 1 0 16,-3-3 0 0,-7 2-352-16,-35-9-48 0,60 14-16 0,-60-14 0 15,47 9-544-15,-47-9-128 0</inkml:trace>
  <inkml:trace contextRef="#ctx0" brushRef="#br1" timeOffset="55034.17">24114 9296 38703 0,'-1'0'3440'0,"1"-2"-2752"0,2 2-560 0,0 0-128 16,0 2 496-16,2-2 64 0,1 0 16 0,5 3 0 0,4 1-176 0,6 1-16 0,-20-5-16 0,45 14 0 0,-45-14-224 0,57 17-144 0,-57-17 192 0,67 18-192 0,-33-8 208 0,1 0-64 16,0 1-16-16,-35-11 0 0,67 24-128 0,-67-24 192 15,58 27-192-15,-58-27 192 0,48 30-192 0,-48-30 128 16,0 0-128-16,46 49 128 0,-46-49-128 0,0 0 160 15,19 52-160-15,-19-52 160 0,-3 40-32 0,-4-20-128 16,-2 1 192-16,-5 4-64 0,-5-1-128 0,-8 2 0 16,-7 3-192-16,-4-4-12864 15,-4 4-2576-15</inkml:trace>
  <inkml:trace contextRef="#ctx0" brushRef="#br1" timeOffset="56846.57">24197 10172 23039 0,'-20'3'2048'0,"1"-2"-1648"0,7 1-400 0,4-2 0 0,0 3 976 0,-6-3 112 0,-16 6 32 0,-19-1 0 0,-15 4-432 0,-10 0-96 0,-3 0-16 0,-2-1 0 0,3 1-160 0,-3 2-32 0,-2-2-16 0,-6 3 0 0,-5-1 512 0,-5 3 96 0,-3 1 32 0,-6 2 0 0,-1 1-400 0,-6 2-80 0,-2 0-16 0,-5 1 0 0,1 3 240 0,-3 3 32 0,-4-5 16 0,1 5 0 15,-1 4-128-15,1 2-32 0,3-3 0 0,-5 0 0 16,1 4-304-16,0 0-64 0,1-1-16 0,-1-1 0 15,2-4-96-15,4 1-32 0,3-3 0 0,4-1 0 16,1-1 16-16,2-1 0 0,1-1 0 0,4-1 0 16,6 0 0-16,3-5 0 0,4 1 0 0,6-4 0 15,8 1-144-15,2-5 0 0,7-1 0 0,4-3 0 16,3-1 0-16,8-4 0 0,5 0 0 0,7-6 0 16,2 0 0-16,4 1 0 0,5-4 0 0,6 1 0 15,4-1-448-15,4-1-80 0,5-1-16 16,5-2-18240-16</inkml:trace>
  <inkml:trace contextRef="#ctx0" brushRef="#br1" timeOffset="57484.86">19432 10699 30399 0,'-8'2'2704'0,"1"-1"-2160"0,4 5-544 0,-1-5 0 0,3 5 1120 0,-4-3 112 0,-7 7 32 0,-7 2 0 0,-6 9-304 0,-4 4-48 0,-2 2-16 0,0-2 0 0,0 4-480 0,-1-1-96 15,0 1-32-15,-1-2 0 0,3 4-96 0,0 0-32 16,3 1 0-16,2 1 0 0,5-2 96 0,1 1 32 16,3 3 0-16,2-4 0 0,2 1 16 0,3-4 0 15,4 1 0-15,1-2 0 0,5-5-176 0,3 0-128 16,-4-22 144-16,0 0-144 0,32 50 128 0,-32-50-128 16,0 0 0-16,77 26 0 0,-40-25 0 0,8-2-288 0,9-5 32 0,4-2 16 31,0-4-1008-31,3-4-208 0</inkml:trace>
  <inkml:trace contextRef="#ctx0" brushRef="#br1" timeOffset="60016.77">13169 11836 23951 0,'-2'-12'2128'0,"1"5"-1696"0,2 3-432 0,0 2 0 0,0 0 1920 0,1 0 288 0,-1-5 64 0,0-2 16 0,1-3 80 0,0 2 0 0,1 3 16 0,-2 3 0 0,1 3-1296 0,0 4-272 0,0 1-48 0,2 3-16 0,-1 6-384 0,0 3-80 0,2 2-16 0,-1 5 0 0,1 3-272 0,-2 3 0 15,0 1 0-15,0 2 0 0,1 2 0 0,-2-4 0 16,2 4 0-16,-1-5-144 0,-1-2-48 0,2-1-16 15,-1-3 0-15,1-3 0 16,-4-20-304-16,14 31-48 0,-14-31-16 0,0 0-11968 16,0 0-2384-16</inkml:trace>
  <inkml:trace contextRef="#ctx0" brushRef="#br1" timeOffset="60283.95">13243 11702 31327 0,'-7'3'2784'0,"2"-2"-2224"0,4-1-560 0,1 0 0 15,1 0 1584-15,0 0 208 16,-2 0 32-16,0 0 16 0,1 2-960 0,1-2-192 0,3 0-48 0,3 0 0 16,3 0-144-16,1 0-48 0,-11 0 0 0,0 0 0 15,49 3-80-15,-49-3-32 0,0 0 0 0,67 4 0 16,-67-4-32-16,0 0-16 0,68 2 0 0,-68-2 0 15,0 0-288-15,58 0 128 0,-58 0-128 0,0 0 0 16,52-2 0-16,-52 2-256 0,0 0 32 0,0 0 0 16,59 2-352-1,-47-2-80-15,-2 0-16 0,-1 2-11808 0,-1-2-2368 0</inkml:trace>
  <inkml:trace contextRef="#ctx0" brushRef="#br1" timeOffset="60517.97">13224 11935 34095 0,'-7'7'3024'0,"3"-2"-2416"16,3-4-480-16,2-1-128 0,1 0 1248 0,-1 0 224 16,0 3 64-16,2 0 0 0,1 1-896 0,4-2-192 15,2 0-16-15,4-2-16 0,-14 0-112 0,0 0-32 16,55-11 0-16,-55 11 0 0,44-12-112 0,-44 12-32 15,41-10 0-15,-41 10 0 0,0 0-128 0,54-5-144 0,-54 5 144 0,0 0-208 32,50 0-1200-32,-50 0-256 0,0 0-32 0,0 0-15328 0</inkml:trace>
  <inkml:trace contextRef="#ctx0" brushRef="#br1" timeOffset="60743.38">13857 11988 38703 0,'0'12'1712'0,"1"-5"352"0,0 0-1648 0,1-2-416 0,-1-2 0 0,1-1 0 15,2 1 512-15,-1 4 32 0,2 8 0 0,2-1 0 16,-7-14-192-16,12 38-32 0,-8-19-16 0,-2-5 0 16,0 2-48-16,-2-3-16 0,0-2 0 0,0-2 0 0,0-1-240 0,0-1 176 15,1-4-176-15,1-3 160 0,1 0-160 0,-1-2-224 16,0-1 48-16,2-4-12432 15,-1-1-2496-15</inkml:trace>
  <inkml:trace contextRef="#ctx0" brushRef="#br1" timeOffset="60944.99">13861 11566 37775 0,'-11'13'3360'0,"3"-7"-2688"15,2 2-544-15,3-4-128 0,3-2 912 0,0 1 160 16,1-1 16-16,-1 2 16 0,0 1-816 0,0 3-160 16,0 2-128-16,1-4 144 0,0-1-272 0,2-2-64 0,0 0-16 0,1-3 0 31,2 0-1136-31,1-3-240 0,2 2-32 0,-1-3-15104 0</inkml:trace>
  <inkml:trace contextRef="#ctx0" brushRef="#br1" timeOffset="61339.68">14216 11515 911 0,'-5'2'0'0,"0"1"0"16,1-2 0-16,0 1 0 0,3 2 7584 0,0-1 1440 15,1 0 272-15,-2 5 64 0,0 1-6256 0,-2 7-1248 16,2 8-256-16,0 1-64 0,2 5-848 0,1 4-176 0,1-2-48 0,3 3 0 16,0 3-176-16,2-2-32 0,2 6-16 0,3-5 0 15,1 3-48-15,2-3-16 0,1 1 0 0,-16-38 0 16,37 62-176-16,-37-62 0 0,42 51 0 0,-42-51 0 16,0 0 0-16,62 36 0 0,-62-36-224 0,0 0 80 31,63 7-576-31,-63-7-112 0,42-6-32 0,-21 0-17376 0</inkml:trace>
  <inkml:trace contextRef="#ctx0" brushRef="#br1" timeOffset="61910.23">14623 11426 38703 0,'0'-4'3440'0,"0"2"-2752"0,1 2-560 0,0 2-128 0,-1-1 656 0,1 2 112 0,0-1 0 0,1 4 16 15,1 4-208-15,1 3-32 0,-2 11-16 0,0 1 0 0,1 8-256 0,-1 3-48 0,0 7-16 0,0 0 0 0,-1 4-208 0,0-1 176 0,2 0-176 0,-2 0 160 0,1-2-160 0,1-1 0 16,1-1 0-16,1-4 0 16,1-2 0-16,1-7-224 0,1-1 32 0,-8-28 0 15,16 38-560-15,-16-38-96 0,0 0-32 0,0 0-11584 16,40 34-2320-16</inkml:trace>
  <inkml:trace contextRef="#ctx0" brushRef="#br1" timeOffset="62155.81">14553 11691 36863 0,'-3'2'3264'0,"1"-1"-2608"15,1 2-528-15,2-3-128 0,0 2 880 0,0-1 144 0,-1 1 16 0,1 2 16 16,0 3-768-16,0 0-160 0,2 1-128 0,0-4 192 15,2 2-192-15,0-2 0 0,1-3 0 0,3 2 128 16,-2-3-128-16,2 0 0 0,-9 0 0 0,0 0 0 31,0 0-928-31,50-4-64 0,-50 4-16 0,0 0-16192 0</inkml:trace>
  <inkml:trace contextRef="#ctx0" brushRef="#br1" timeOffset="62543.02">14884 11864 23951 0,'2'8'2128'0,"1"-5"-1696"15,1 0-432-15,-1 0 0 0,1-3 1344 0,0 2 192 16,4 2 48-16,-8-4 0 0,0 0-176 0,0 0-16 16,59 29-16-16,-59-29 0 0,0 0-816 0,0 0-176 15,55 2-16-15,-55-2-16 0,0 0 736 0,29-13 160 16,-22 7 32-16,-1 0 0 0,-2-3-560 0,1 3-96 15,-4 0-32-15,0-2 0 0,-1 0-112 0,-2-1-32 16,-2 0 0-16,0 0 0 0,-3 3-208 0,0-2-48 16,-6 2-16-16,1 1 0 0,0-1-176 0,-3 3 128 15,1 0-128-15,-2 2 128 0,3 2-128 0,-3 4 0 16,2 2 0-16,-1 0 128 0,4 2-128 0,-1 3 0 0,1 3 0 0,1 0 0 16,1 1 0-16,2 2 0 0,1-1 0 15,2-1 0-15,3 2 0 0,1-3 128 0,1-1-128 0,3 2 0 16,1-3 0-16,3 1 0 0,0-2 0 0,-8-12-176 15,0 0-128-15,0 0-16 0,49 34-16 0,-49-34 0 32,0 0-112-32,0 0 0 0,60 9-16 0,-60-9 0 0,0 0-496 15,48-12-112-15,-48 12-16 0,30-16-16576 0</inkml:trace>
  <inkml:trace contextRef="#ctx0" brushRef="#br1" timeOffset="62863.21">15247 11838 23039 0,'-2'9'1024'0,"1"-1"192"0,1-1-960 0,0-2-256 16,1-3 0-16,0 2 0 0,0 1 1136 0,1 6 176 15,2 2 32-15,-1 6 16 0,2 2 1136 0,-1-3 240 16,2 0 32-16,-6-18 16 0,10 35-1424 0,-6-21-272 16,-4-14-64-16,0 0-16 0,13 36-480 0,-8-28-80 15,-2-1-32-15,-1 0 0 0,2-3-64 0,-2 2-16 16,0-3 0-16,-1-3 0 0,0 2-112 0,-1-2-32 15,2-2 0-15,-2-1 0 0,1-3 48 0,0-1 0 16,0-4 0-16,0 0 0 0,0 0 16 0,0-5 0 16,0 2 0-16,0-2 0 0,2-2-80 0,-1 4-16 15,1-1 0-15,0 1 0 0,0 1-32 0,-1 0-128 16,1 2 192-16,0 0-64 0,1 1-128 0,-1-1 0 0,1 2 0 16,-2 1 0-16,2-2 0 0,1 0 0 15,-1 0 0-15,1-1 0 16,0 2-800-16,1 1-32 0,1 1-16 0,-1 0 0 15,0 0-720-15,1-1-144 0</inkml:trace>
  <inkml:trace contextRef="#ctx0" brushRef="#br1" timeOffset="66980.78">10592 11898 17503 0,'-2'0'1552'0,"-3"0"-1232"0,3 0-320 0,0-2 0 0,1 2 1264 0,-4 0 192 0,-3 0 32 0,-6-3 16 0,-7 3 416 0,-3-3 96 0,-3 2 16 0,-4-1 0 16,-2-1-496-16,-2 3-112 0,1-1-16 0,-4-1 0 16,-2-1-352-16,-4 2-80 0,-4-1-16 0,-8 0 0 15,0-2-256-15,-5 2-48 0,-6 4-16 0,-8-2 0 16,-5-2-272-16,-4 2-64 0,1 0-16 0,-10 2 0 16,-8 2-32-16,-5 0 0 0,-2 2 0 0,-4 1 0 15,1 5 80-15,-6-1 16 0,-3-2 0 0,0 2 0 0,1 3 64 0,-3 1 16 16,1 1 0-16,1 3 0 0,1 3 64 0,-2-1 16 15,-1-1 0-15,1-2 0 0,6 4-32 0,1-5 0 16,5-2 0-16,2 3 0 0,3-4-176 0,1 0-48 16,0-5 0-16,5 3 0 0,4-1-256 0,0-5 0 15,3-1 128-15,4 1-128 0,5-3 0 0,6 3 0 16,4-1 0-16,3 1 0 0,0-5 0 0,6 1 0 16,4-2 0-16,6 0-144 15,4 2-320-15,4-1-64 0,3-2-16 0,4-1 0 16,1-1-480-16,5-3-80 0,5 5-32 0,4 1-19184 0</inkml:trace>
  <inkml:trace contextRef="#ctx0" brushRef="#br1" timeOffset="67675.28">5631 11939 10127 0,'-1'-2'896'0,"0"0"-704"0,1 0-192 0,0 1 0 0,0-2 1712 0,0 1 304 0,-1-1 64 0,0-3 16 0,0 1 800 0,-1-1 176 0,-1 1 16 0,1 2 16 0,1 3-544 0,-3 0-96 0,0 5-32 0,1-2 0 15,0 6-1072-15,-2 1-208 0,2 1-64 0,-2 6 0 16,1 0-576-16,-2 4-112 0,2 1-16 0,-2 0-16 16,1 4-96-16,0-3-16 0,1 4 0 0,-1-2 0 15,2-1-96-15,1 2-32 0,1-3 0 0,1 2 0 16,1-1-128-16,1-4 0 0,2 3 0 0,2-4 128 0,4-1-128 0,0 0 0 15,2-1 0-15,2-1 128 0,2 0-128 0,2-2 0 16,1 0 0-16,-19-14 0 0,0 0 0 0,70 32 0 16,-70-32 0-16,0 0 0 0,84 6 0 0,-84-6-176 15,60-11 48-15,-28 3 0 16,3-4-512-16,4 2-112 0,0-4-16 0,1 1-18016 16</inkml:trace>
  <inkml:trace contextRef="#ctx0" brushRef="#br1" timeOffset="68518.02">6257 12857 34095 0,'-1'0'3024'0,"0"0"-2416"0,1 2-480 0,1-2-128 0,0 2 1184 0,0 2 224 0,0 1 32 0,2 3 16 0,1 7-704 0,2 6-144 0,-2 3-32 0,2 6 0 0,0 4-384 0,0 1-192 0,-3 5 160 0,1 3-160 0,-2-3 176 0,0 1-176 15,-1-6 192-15,0 2-192 0,1 2 224 0,-2-3-64 16,0-7-16-16,2-3 0 0,-1 0 32 0,0-6 0 16,0-3 0-16,0-5 0 0,-1-6-176 0,0-4 128 15,-1-2-128-15,0-6 128 0,-1-2-128 0,-1-3 0 0,0-7 0 16,0-2 0-16,-2-4-288 0,-2 0 64 0,2-3 16 0,-4-2 0 16,1-2 16-16,0-7 16 0,1 2 0 15,-1-3 0-15,1-1 176 0,-1-1 0 0,4 1-144 0,0 0 144 16,4-1 0-16,0-2-144 0,4 8 144 0,4 1 0 15,-1 5 0-15,5 3-128 0,0 0 128 0,2 1 0 16,1 1 0-16,0 4 0 0,1 0 0 0,1 3 0 16,-2 5 176-16,1 4 32 0,1-2 16 0,-3 7 0 15,2 1 16-15,-1 4 0 0,-1 1 0 0,-4 3 0 16,-3 3-80-16,-1 0-16 0,-2 2 0 0,0 1 0 16,-2 6 16-16,-3-1 0 0,-2 7 0 0,-3 1 0 15,-1 0-16-15,-2 4 0 0,-1-1 0 0,-2-1 0 16,0 3 736-16,-3-6 144 0,1 1 16 0,-3-3 16 15,3-2-1664-15,0 0-336 0,1-5-64 0,0-1-16 0,3-2 832 16,0-3 192-16,2-1 0 0,2 0 0 0,2-3 0 16,1-1 0-16,3-1 0 0,1-1-144 0,3 2 144 0,2-2 0 15,-1 1-144-15,3 0 144 0,2 1 0 0,1-1 0 16,4 3 0-16,-2 2 0 0,0-1 0 0,2 2 0 16,3 0 0-16,-18-9 0 0,0 0 0 0,58 38 0 15,-58-38 0-15,0 0 0 0,65 38 144 0,-65-38-144 16,0 0 160-16,69 34-160 0,-69-34 0 0,0 0 128 15,0 0-128-15,76 29 0 0,-60-23 0 0,-2 2 0 16,-2-2 0-16,-2 0 0 16,0-3-608-16,-2 0-16 0,0 0 0 0,-3-3-18752 0</inkml:trace>
  <inkml:trace contextRef="#ctx0" brushRef="#br1" timeOffset="68996.14">6770 13068 23039 0,'-2'0'2048'0,"0"3"-1648"0,2-2-400 0,1-1 0 0,0 2 2448 0,0 1 416 0,0 1 80 0,2 4 0 0,1 1-1120 0,2 4-224 0,-1 0-64 0,1 1 0 0,2-1-688 0,-1-1-144 0,2 0-16 0,0 0-16 0,3-4-224 0,3 0-32 16,-2-2-16-16,1-5 0 0,0 1-144 0,2-5-16 15,-2 0-16-15,0-5 0 0,1 0-64 0,-2-1-16 16,1-4 0-16,-1-3 0 0,1 2-16 0,-4-3 0 16,0-1 0-16,-3 4 0 0,-1-1-128 0,-3 1 128 15,-2-1-128-15,-2 4 128 0,-1 0-128 0,-3 2 0 16,-2 2 0-16,-2 0 0 0,-1 3 0 0,-3 1 0 15,-1 1-160-15,1 2 160 0,-2 3-256 0,1 3 32 16,1-1 16-16,1 6 0 0,1 0 48 0,0-1 16 16,2 4 0-16,0 3 0 0,3 0 144 0,-1 1 0 15,4 2 0-15,-1-2-128 0,3-1 128 0,1 3 0 16,3-3 0-16,1 0 0 0,1 1 0 0,3-5 0 0,1 2 0 16,1-2-128-16,3-2-128 0,1-1-32 0,-1-3 0 15,4-4 0 1,-17-3-480-16,0 0-80 0,0 0-32 0,77 5 0 15,-56-7-1680-15,1-2-320 0,0 2-80 0,1-1-11440 0</inkml:trace>
  <inkml:trace contextRef="#ctx0" brushRef="#br1" timeOffset="69339.39">7441 12902 17503 0,'-6'-4'768'0,"2"1"176"0,-1 3-752 0,2-2-192 0,1 2 0 0,-2 0 0 16,1 2 2240-16,-6 1 400 0,-3 3 96 0,-6 3 16 16,-3 2-240-16,-1 3-32 0,-1 1-16 0,1 3 0 0,2 2-1104 0,-1-1-208 15,3 2-64-15,1-3 0 0,2 1-528 0,1-2-112 16,4-2-32-16,0-1 0 0,4 2-208 0,-1-5-32 16,3 0-16-16,1 0 0 0,1-2-160 0,2-2 192 15,2 1-192-15,2-3 192 0,1 1-192 0,3-3 0 16,0 2 0-16,2-4 0 0,1 1 128 0,2-1-128 15,2-1 0-15,0 2 128 0,1-2-128 0,1 0 192 16,-17 0-192-16,0 0 192 0,0 0-192 0,68 7 192 16,-68-7-192-16,0 0 192 0,0 0-192 0,0 0 0 15,62 31 144-15,-54-20-144 0,-2 4 0 0,1-3 144 16,-2 1-144-16,-3 4 0 0,0-1 0 0,-2-2 0 16,0 1 0-16,-1-3 0 0,0 1 0 0,-1-4-304 15,-2 2 48-15,2-5 0 16,-1-1-816-16,-2 0-144 0</inkml:trace>
  <inkml:trace contextRef="#ctx0" brushRef="#br1" timeOffset="69775.81">7545 13138 33167 0,'3'20'1472'0,"-2"-8"304"15,1-1-1424-15,0 0-352 0,-1-2 0 0,2-1 0 0,0 7 1088 0,3 11 128 0,5 16 48 0,-1 14 0 16,0 8-272-16,-1-4-48 0,-4-5-16 0,2-4 0 0,-4 2-656 0,0-4-128 16,-1-9-16-16,-2-3-128 0,0-5 144 0,-2-9-144 15,2 1 0-15,-1-8 144 0,1-1-144 0,0-4 128 16,0-4-128-16,0-5 128 0,0-2-128 0,-1-9-272 16,1-2 64-16,-1-4 16 15,0-1-1344-15,-1-8-256 16,1 1-48-16,-3-6-16 0,2-5-2112 0,0-3-448 0,0-7-64 0,-1 1-32 15,0-2 672-15,-1-6 144 0,-1-6 32 0,1 3 0 16,-3 1 1952-16,3-1 400 0,0 5 80 0,4 2 16 0,4 4 1856 0,-1 3 384 16,2 5 80-16,1 3 16 0,1 4 1952 0,-2 2 400 15,2 6 80-15,0 3 16 0,-1 4 480 0,0 4 112 16,-1 5 0-16,0 1 16 0,-2 5-1680 0,1 1-352 16,-2 3-64-16,-1 0-16 0,-1 8-1216 0,0 4-240 15,-2-1-48-15,-2 6-16 0,1 3-224 0,-3-1-32 0,0 5-16 16,-1 1 0-16,-1 0-48 0,2 2-16 0,-2-1 0 0,-1-1 0 15,2-2-80-15,2-3-128 0,0-5 176 0,2-2-176 16,2-5 0-16,0 1 0 0,2-4 0 0,1-5-144 31,1 0-512-31,3-4-112 0,1-1 0 0,0-2-11728 0,2-1-2352 0</inkml:trace>
  <inkml:trace contextRef="#ctx0" brushRef="#br1" timeOffset="70137.06">7961 12987 20271 0,'2'9'896'0,"-2"-5"192"0,1 1-880 0,0 0-208 0,-1 1 0 0,0-2 0 0,1 4 1472 0,-1 6 256 0,0 9 64 0,-1 6 0 0,0 6 192 0,-1-2 64 0,-1 0 0 0,0-1 0 0,0-3-704 0,3 0-144 0,-1-4-32 0,0-1 0 0,2-4-272 0,1-4-64 16,1 0-16-16,3-8 0 0,0-3-416 0,2-1-80 15,0-4 0-15,2-4-16 0,-1 0-112 0,1-3 0 16,-1-2-16-16,2-5 0 0,-2-1-176 0,-1-1 160 16,0-6-160-16,-2 0 160 0,0 2-160 0,1-6 0 15,-3 3 144-15,-1-3-144 0,1 6 128 0,-4-1-128 16,-1 2 128-16,-3-2-128 0,0 5 0 0,-4 1 0 16,1 0 0-16,-2 1 128 0,1 3-128 0,-1 0 0 15,-1 4 0-15,-1 4 0 0,0 1-160 0,1 5-48 16,-1-1-16-16,0 5 0 0,0 3-96 0,2-1-32 0,1 5 0 0,1-2 0 31,0 3-352-31,1-4-80 0,2 3-16 0,-1-1 0 16,4-2-2112-16,2-1-416 0</inkml:trace>
  <inkml:trace contextRef="#ctx0" brushRef="#br1" timeOffset="70518.3">8220 13020 10127 0,'6'5'896'0,"-2"-3"-704"0,1-1-192 0,-3 2 0 16,0 0 3200-16,-1-1 624 0,1 2 112 0,2 3 32 0,0 2 16 0,2 9 16 15,-2 0 0-15,1 1 0 16,-3 0-2336-16,-1-3-448 0,0 1-112 0,0-1-16 0,0-3-320 0,2-2-80 16,-1 0-16-16,1-1 0 0,2-4-224 0,0-3-64 15,3 0 0-15,0-3 0 0,0-3-160 0,1 0-32 16,2-5-16-16,-1-2 0 0,1 1-176 0,0-4 0 15,0 2 0-15,1-5 128 0,-1 5-128 0,-1-3 0 16,-2 2 0-16,1-1 0 0,0 3 0 0,-2 1 0 16,-1 1 0-16,0 3 0 0,-2 4 0 0,1 1-176 15,-2 1 176-15,-1 3-128 0,2 2 128 0,-2-1-128 16,3 2 128-16,-2 1-128 0,2 1 128 0,0-3 0 16,0 3 0-16,1-1 0 0,0-2 0 0,0-1 0 15,1 1 0-15,1-1-128 0,2 2 128 0,-3-4 0 16,2 3 0-16,1-3 0 0,-1 0-256 0,0 0 48 15,1-1 0-15,-1 0 0 16,-1-1-192-16,0-1-48 0,0 0 0 0,-2-1 0 16,2-1-384-16,-1-1-64 0</inkml:trace>
  <inkml:trace contextRef="#ctx0" brushRef="#br1" timeOffset="70963.5">8878 12864 28559 0,'-5'-5'1264'0,"1"3"272"0,1 0-1232 0,0 2-304 0,0-2 0 0,2 0 0 0,-1 4 1808 0,-2-4 304 0,-3 2 64 0,-4 0 16 0,0 4-576 0,-2 0-112 0,3 4-32 0,-1 1 0 0,0 1-896 0,1 2-176 0,0-1-32 0,1 5-16 0,0-3 16 0,3 0 0 15,1 1 0-15,2-3 0 0,1 0-128 0,0 0-32 16,2-2 0-16,2 1 0 0,1-2-208 0,1 1 144 16,1-1-144-16,3-1 128 0,0-2-128 0,4 1 0 15,-1 0 0-15,2 0 128 0,-13-6-128 0,0 0 0 16,0 0 144-16,65 26-144 0,-50-21 0 0,-2 3 144 15,-1 2-144-15,0-1 0 0,-2 2 160 0,-2 0-160 16,-1 0 128-16,-3 1-128 0,-1 3 224 0,-2-2-32 0,-1 0-16 16,-1 1 0-16,0 0 48 0,-2 0 16 0,0 1 0 0,-2-3 0 15,2 1-112-15,-3-3-128 16,1 1 176-16,-1 0-176 0,0-2 0 0,0-3 0 0,0-1 0 0,2-4-192 31,0 2-352-31,0-6-64 0,0 2-16 0,1-4 0 16,2-1-288-16,2-3-64 0,2-2-16 0,0-1-18144 0</inkml:trace>
  <inkml:trace contextRef="#ctx0" brushRef="#br1" timeOffset="71396.66">9079 12968 23039 0,'0'8'1024'0,"0"-2"192"0,1-3-960 0,-1-1-256 16,1 2 0-16,0-2 0 0,1 1 1696 0,0 3 288 15,2 3 64-15,-1 3 16 0,2 1 416 0,0-4 80 16,1 0 0-16,-2-1 16 0,1-2-1424 0,0 0-272 16,1-3-64-16,0 1-16 0,1-2-224 0,1 0-64 15,1-1 0-15,-3-2 0 0,2-1-112 0,0-1-16 16,1-3-16-16,-1 0 0 0,1-2-128 0,-2 1-32 16,0-3 0-16,-1 1 0 0,-1-3-64 0,0 0-16 15,-2-2 0-15,-2 3 0 0,0-1-128 0,-2-3 128 16,-1 6-128-16,-2-2 128 0,-1 3-128 0,1 2 0 0,-3-2 0 15,-1 1 0-15,-3 2 0 0,1 3 0 0,-1 2 0 16,-3 2 0-16,0 1 0 0,1 4 0 16,-3 1-160-16,2 0 160 0,-4 4-192 0,2 2 48 0,2 4 16 15,-1 1 0-15,3 2 128 0,0 2 0 0,2 0 0 16,1 3 0-16,1-1 0 0,2 2 192 0,3 0 0 0,1 0-16 16,1 2 0-16,2-3 0 0,3 4 0 0,1-2 0 15,4 1-176-15,0-6 0 0,1 3 144 0,3-4-144 16,4-3 0-16,-17-19 0 0,35 33 0 0,-35-33 0 15,0 0 0-15,68 27 0 0,-68-27 0 0,58 3-128 32,-58-3-480-32,70-9-96 0,-70 9 0 0,93-40-19760 0</inkml:trace>
  <inkml:trace contextRef="#ctx0" brushRef="#br1" timeOffset="72896.23">15744 3726 25791 0,'-44'-14'2304'0,"-11"-1"-1856"0,4 1-448 0,7 5 0 0,14 7 640 0,2 1 16 0,-14-1 16 0,-34-4 0 0,-39 3-416 0,-27 0-64 0,-16 11-32 0,4 7 0 16,11 2-160-16,3 9 0 0,3 12 0 0,0 5-176 15,6 6 176-15,4 4 176 0,5 1-48 0,2 3 0 16,7 1 704-16,4 0 128 0,3 2 16 0,6 1 16 16,5-4-16-16,3 3 0 0,6 5 0 0,4-1 0 15,3-1-448-15,10-3-80 0,7 0-32 0,10 3 0 16,5 3-16-16,10 1 0 0,8-1 0 0,8-5 0 16,8-1-80-16,8-2-32 0,9-3 0 0,8-1 0 0,-12-54-288 15,48 105 160-15,-48-105-160 0,80 101 128 0,-80-101-128 0,110 95 0 16,-38-47 0-16,6-2-176 0,1 0 176 15,6-5 0-15,7-1 0 0,4 0-128 16,6-5 128-16,0-3 0 0,1-10 0 0,5 2 0 0,4-4 0 0,2-5 0 16,-2-9 0-16,6-1 0 0,1 1 0 0,-1-4 0 15,-1-5 160-15,0 3-160 0,1 3 320 0,0 0-16 16,3-8-16-16,-3-1 0 0,2 6-112 0,-3-6-32 16,-3-6 0-16,-2-2 0 0,-1 0-144 0,-4-6 160 15,-6 0-160-15,0-9 160 0,-3 0-160 0,-5-6 160 16,-5-2-160-16,-2-9 160 0,0 0-32 0,-5-6-128 15,-4-1 192-15,-5-3-64 0,-5-3 0 0,-6-4-128 16,-2 0 192-16,-8-3-64 0,-5 2-128 0,-9 0 192 0,-8 2-192 16,-9-2 192-16,-7-3 0 0,-6-2 16 0,-7 0 0 0,-6-3 0 15,-5 1 80-15,-10-3 16 0,-5 1 0 0,-8-2 0 16,-6-4-112-16,-8 2-32 0,-7-1 0 0,-5 6 0 16,-4 3-160-16,-7 5 0 0,-4 3 144 15,-4 7-144-15,-3 6 0 0,-15 3 0 0,-9 5 0 0,-10 2-128 16,-6 7-64-16,-7 6-16 0,-8 12 0 0,-4 8 0 15,-7 6-64-15,-6 9-16 0,-3 9 0 0,-9 9 0 32,-4 15-256-32,-6 6-48 0,-3 6-16 0,-8 16-18400 0</inkml:trace>
  <inkml:trace contextRef="#ctx0" brushRef="#br0" timeOffset="125301.42">28112 14227 26719 0,'-3'-6'2368'0,"-1"3"-1888"0,3-2-480 0,0 4 0 0,1-1 2112 0,-2-2 336 0,-1-1 64 0,-4-3 16 0,-2-4-544 0,-3 0-128 0,-4 0 0 0,-2 5-16 15,2 1-704-15,-5 3-144 0,0 0-32 0,0 6 0 16,-3 0-192-16,2 3-64 0,-3-1 0 0,4 3 0 15,0 1-256-15,2 0-48 0,0 2-16 0,0 0 0 16,1 1-256-16,0 2-128 0,1 1 0 0,0 0 128 16,0 2-128-16,2-1 0 0,1 5 0 0,3-1 128 15,2 4-128-15,-1-2 0 0,5 1 0 0,0 1 0 16,5-1 0-16,1 0 0 0,3 0 0 0,-4-23 0 0,14 42 0 0,-14-42 0 16,0 0 0-16,38 53 0 0,-38-53 0 0,0 0 0 15,56 35 0-15,-56-35 0 0,0 0 0 0,73 25 0 16,-73-25 0-16,56 12 0 0,-56-12-128 0,58 11 128 15,-58-11 0-15,56 7 0 0,-56-7 0 0,54 0-176 16,-27-1 176-16,-3-4-128 0,3 2-192 0,-4-3-16 16,-1 1-16-16,-3-1 0 15,-2-1-224-15,-1 2-64 0,-3-1 0 0,-3 0 0 16,-2-2-320-16,-1-1-64 0,-3 1 0 0,0-4-18432 0</inkml:trace>
  <inkml:trace contextRef="#ctx0" brushRef="#br0" timeOffset="125580.28">27977 14376 35007 0,'-11'3'1552'0,"5"0"320"0,-1 0-1488 0,4-1-384 0,1-1 0 0,2-1 0 15,0 0 1536-15,-1 2 256 0,1 2 32 0,0-1 16 16,3-2-960-16,0 1-192 0,5 2-48 0,-1-2 0 16,3 0-224-16,1-1-48 0,-11-1-16 0,0 0 0 15,0 0 160-15,57 16 48 0,-57-16 0 0,0 0 0 16,0 0-96-16,63 28-16 0,-63-28 0 0,0 0 0 15,0 0-256-15,55 36-48 0,-55-36-16 0,0 0 0 16,0 0-128-16,39 44 0 0,-39-44 0 0,0 0 0 16,0 0 0-16,0 0 0 0,37 45 0 0,-31-37 0 15,-2-1-336-15,0-1-112 16,-1 2 0-16,-2-2-16 0,0-1-608 0,0 1-112 0,-1 0-32 0,0-3 0 16,0 0-608-16,-1 2-128 0,1-4-32 0,0-1-15248 15</inkml:trace>
  <inkml:trace contextRef="#ctx0" brushRef="#br0" timeOffset="125864.35">28513 14241 30399 0,'3'-1'2704'0,"2"-1"-2160"16,-2 2-544-16,-1 0 0 0,-1 0 2176 0,2 0 320 15,1 2 64-15,4-1 0 0,-8-1-1200 0,0 0-240 16,0 0-48-16,0 0-16 0,44 43-384 0,-44-43-80 0,0 0-16 0,10 55 0 16,-10-55-96-16,4 43-32 0,-3-17 0 15,-1-3 0-15,1 1-192 0,0 0-64 0,-2 1 0 0,0-3 0 16,1 3-192-16,0-4 0 0,-2-3 0 0,1-1 0 16,-2-3 0-16,2-4 0 0,0 1-192 0,0-3 192 31,1-2-688-31,-1 0-16 0,1-3-16 0,-1-1 0 15,1-2-240-15,0 0-32 0,-1 0-16 0,0-2-17952 0</inkml:trace>
  <inkml:trace contextRef="#ctx0" brushRef="#br0" timeOffset="126268.04">28512 14221 34095 0,'-7'-3'752'0,"3"-2"144"0,-1 2 48 0,4-1 16 0,1 2-768 0,1 1-192 15,1-3 0-15,1 0 0 0,1-6 1536 0,3-3 288 16,5-2 48-16,0-1 16 0,5-2-1136 0,2 1-240 15,1 3-32-15,0-1-16 0,1 5-16 0,-2 0-16 16,-1 5 0-16,1-1 0 0,-2 3-64 0,-17 3-16 16,0 0 0-16,47 2 0 0,-47-2-80 0,0 0-16 0,0 0 0 0,0 0 0 15,55 31 64-15,-49-22 0 16,-2 6 0-16,-2-3 0 0,-2 1-64 0,-2 3-16 0,-2-2 0 0,-4 3 0 16,-1-2-48-16,-1 2-16 0,-2-2 0 0,-3 0 0 15,1 1-48-15,-2-2 0 0,-2-2 0 0,4-1 0 16,-3-1-128-16,0-3 0 0,1-1 0 0,0-5 128 15,-1 1-272-15,4-2-64 0,0-2-16 0,1-1 0 16,3-1-736 0,2 1-160-16,4-1-32 0,1-3 0 0,5 1-304 0,2 0-64 0</inkml:trace>
  <inkml:trace contextRef="#ctx0" brushRef="#br0" timeOffset="126596.53">29139 14123 28559 0,'2'-6'1264'0,"-1"3"272"0,1-2-1232 0,0 1-304 15,1 2 0-15,-1 0 0 0,0-2 1712 0,2 2 272 16,1-3 64-16,3-3 16 0,1 0-352 0,0 5-80 15,-3 0-16-15,1 3 0 0,-2 3-832 0,-5-3-160 16,0 0-48-16,0 0 0 0,6 40-64 0,-7-25 0 16,0 8-16-16,-2-2 0 0,-1 4-160 0,0 1-16 15,-1 3-16-15,0-3 0 0,-3 0-176 0,3 0-128 0,-1-1 144 0,-1-1-144 16,3-3 0-16,-2 0 0 0,2-3 0 0,-1 2 0 16,2-3 0-16,-2 1-336 0,0 3 48 0,1-5 16 31,0-1-544-31,0-3-96 0,0-2-32 0,1-3-12144 0,1-2-2432 0</inkml:trace>
  <inkml:trace contextRef="#ctx0" brushRef="#br0" timeOffset="126851.71">28914 14112 41471 0,'-6'2'1840'0,"3"0"368"0,1-1-1760 0,1-1-448 16,2 0 0-16,1 0 0 0,0-1 544 0,4 1 32 16,2-2 0-16,-8 2 0 0,0 0 16 0,45-3 16 15,-45 3 0-15,48-2 0 0,-48 2 0 0,53 2 0 16,-53-2 0-16,56-2 0 0,-56 2 96 0,56 0 0 16,-56 0 16-16,59-3 0 0,-59 3-400 0,55 0-64 15,-55 0-32-15,53 0 0 0,-53 0-224 0,49 3-240 16,-49-3 48-16,47 2 16 15,-47-2-1088-15,43 1-208 0</inkml:trace>
  <inkml:trace contextRef="#ctx0" brushRef="#br0" timeOffset="127792.06">30284 13898 38703 0,'4'-4'3440'0,"-1"2"-2752"0,-1 2-560 0,-2 0-128 0,0 2 768 0,2 0 128 0,0-2 32 0,0 2 0 0,-1 1-176 0,0 3-48 0,-2 3 0 0,-3 1 0 0,-2 3-256 0,-1 4-64 0,-2 0-16 0,-1 4 0 0,-1 1-48 0,0 5-16 0,1 1 0 0,0 4 0 0,1-1-80 0,0 0-16 0,3-1 0 0,1-1 0 0,2 2-80 0,2-2 0 0,3-2-128 0,0-2 192 0,-2-25-192 0,11 43 144 0,-11-43-144 0,0 0 128 15,31 51-128-15,-31-51 0 0,0 0 0 0,47 42 0 16,-47-42 128-16,0 0-128 0,66 23 128 0,-66-23-128 15,53 9 0-15,-53-9 0 0,62-2 128 0,-62 2-128 16,60-7 0-16,-29 0 0 0,2 2 0 0,1-3-176 16,-5-1-160-16,1 1-48 0,-2-1 0 0,-1-3 0 15,-3 3-448-15,-1-2-80 0,-3 2-32 16,-2-2-12448-16,0-1-2496 0</inkml:trace>
  <inkml:trace contextRef="#ctx0" brushRef="#br0" timeOffset="128063.55">30506 14281 42383 0,'-12'9'1872'0,"3"-2"400"0,2 0-1824 0,4-3-448 16,2-1 0-16,0-1 0 0,1 2 384 0,-2 1 0 15,0 6-16-15,0 5 0 0,-2 5 112 0,3 2 32 16,-2 1 0-16,3-1 0 0,-1 6-224 0,2-3-32 16,0 5-16-16,1 1 0 0,-1 3-240 0,1 3 144 15,0 2-144-15,-1-2 128 0,0 1-128 0,0-1 0 0,2-3 0 0,-1-4 0 16,1 3-272-16,1-1-96 16,-1-5-16-16,0 3-13200 0,-3-31-2656 15</inkml:trace>
  <inkml:trace contextRef="#ctx0" brushRef="#br0" timeOffset="129266.54">30251 15457 35935 0,'2'-6'3200'0,"1"3"-2560"0,-1-1-512 0,1 2-128 0,-2 0 1152 0,1 1 192 0,1-3 64 0,2-5 0 0,1 0-464 0,0 2-96 0,0 2-16 0,-3 0 0 0,-1 7-336 0,-1-2-80 16,-2 6-16-16,-2 0 0 0,0 6-64 0,-2-1-16 15,0 3 0-15,0 3 0 0,-1 1-48 0,-1 4-16 16,0 2 0-16,2-1 0 0,0 4-128 0,2-2-128 16,0 2 192-16,0-2-192 0,2-1 0 0,0 0 0 15,2 3 0-15,2-1 0 0,0 0 0 0,-3-26 0 16,11 49 0-16,-11-49 0 0,21 40 0 0,-21-40 0 0,0 0 0 16,44 49 0-16,-44-49 0 0,0 0 0 15,55 34 0-15,-55-34 0 0,0 0-224 0,64 15 0 0,-64-15 0 0,0 0 0 16,61 3 32-16,-61-3 0 0,41-3 0 0,-41 3 0 15,41-9-64-15,-41 9-16 0,37-14 0 0,-37 14 0 32,29-14-320-32,-29 14-64 0,20-16-16 0,-10 6-18752 0</inkml:trace>
  <inkml:trace contextRef="#ctx0" brushRef="#br0" timeOffset="129518.66">30455 15659 38703 0,'-7'8'3440'0,"3"2"-2752"16,1-4-560-16,3-2-128 0,0 0 768 0,0-4 128 16,-2 20 32-16,-2 1 0 0,-1 10-304 0,0 4-64 15,0 2-16-15,2 0 0 0,1-2-160 0,1 3-16 16,1-5-16-16,0 3 0 0,1 0-112 0,-1-3-32 15,2 1 0-15,0-5 0 0,-2-29-208 0,8 52 128 16,-8-52-128-16,13 43 0 16,-13-43-384-16,0 0-160 0,28 32-32 0,-28-32-19376 0</inkml:trace>
  <inkml:trace contextRef="#ctx0" brushRef="#br0" timeOffset="130288.98">31133 15792 41471 0,'-4'0'3680'0,"0"2"-2944"0,2-2-592 0,0 3-144 0,2-3 144 0,-5 3 0 0,0 0 0 0,-4 5 0 0,-4 3-16 0,-1 2-128 0,1 4 192 0,-1 0-64 0,2 3-128 0,1-2 0 0,2 1 144 0,1 2-144 0,3-1 288 0,0 1-16 0,2-1 0 0,1-1 0 0,2-19-112 0,0 38-32 0,0-38 0 0,6 32 0 15,-6-32-128-15,0 0 0 0,24 39 0 0,-24-39 128 16,0 0-128-16,39 21 0 0,-39-21 0 0,0 0 0 16,48 0 0-16,-48 0-144 0,35-9 144 0,-35 9 0 0,35-14 0 0,-35 14 0 15,35-20 0-15,-18 7 0 0,1 0 288 0,-3-5-32 16,0 2-16-16,-2-4 0 0,-2 0 16 0,-2 0 0 16,-2-1 0-16,-3-2 0 0,-2 2-128 0,-4 1 0 15,-2-2-128-15,-3-2 192 0,-3 7-192 0,-2-6 0 16,-5 5 0-16,1 2 0 0,-1 0 0 0,-4 3 0 15,-2 2 0-15,-1 4 0 0,2 3 0 0,-4 4-288 16,4 4 32-16,-3 3 16 16,5 0-256-16,0 6-48 0,-1 3-16 0,3-1-12560 15,2 3-2528-15</inkml:trace>
  <inkml:trace contextRef="#ctx0" brushRef="#br0" timeOffset="131624.37">30400 16818 42383 0,'-2'0'3776'0,"1"0"-3024"0,1 0-608 0,0 0-144 0,0 0 544 0,-1 0 80 0,0 0 16 0,-3 2 0 0,0-1-48 0,-3 3 0 15,-2 0 0-15,-2 5 0 0,1-2-416 0,-1 6-176 16,0-1 128-16,1-1-128 0,-1 6 0 0,3-2 0 16,1 2 128-16,4-2-128 0,1 2 176 0,3-1 0 15,-1-16 0-15,9 27 0 0,-9-27-32 0,0 0 0 16,34 36 0-16,-34-36 0 0,0 0-144 0,56 29 128 16,-56-29-128-16,46 15 128 0,-46-15-128 0,0 0 128 15,64 20-128-15,-64-20 128 0,0 0-128 0,58 23 0 16,-58-23 0-16,0 0 128 0,50 26-128 0,-50-26 0 15,0 0 0-15,36 36 0 0,-36-36 0 0,0 0 0 16,17 36 0-16,-17-36 0 0,2 26 320 0,-6-15 0 16,0 2-16-16,-2-2 0 0,-3 0 160 0,-2-3 48 0,-2 5 0 15,0-7 0-15,-2 2-160 0,-1-2-32 0,-1-1 0 0,0-1 0 16,-1 0-144-16,-1-3-48 0,3-1 0 0,0 0 0 16,-2-1-128-16,3-1 0 0,0-1 0 0,0-2 0 15,1 2-144-15,2-3-64 0,1 1-16 16,0-3 0-1,2 0-496-15,1-1-112 0,1-1 0 0,2-1-16 16,-1 2-336-16,2-4-64 0,-2 2-16 0,4-3-19520 0</inkml:trace>
  <inkml:trace contextRef="#ctx0" brushRef="#br0" timeOffset="131845.31">30342 16891 39615 0,'-2'7'3520'0,"0"-2"-2816"0,1-1-560 0,3-4-144 0,-2 0 1104 0,0 0 192 16,0 0 48-16,0 0 0 0,46-18-592 0,-46 18-112 15,59-25-32-15,-21 9 0 0,3 0-96 0,-1-1-32 16,1 2 0-16,-2 3 0 0,0 0-16 0,-39 12 0 16,71-16 0-16,-71 16 0 0,65-9-240 0,-65 9-48 15,60-6-16-15,-60 6 0 0,50-1-160 0,-50 1-272 16,46-2 64-16,-46 2-14688 15,0 0-2928-15</inkml:trace>
  <inkml:trace contextRef="#ctx0" brushRef="#br0" timeOffset="147281.94">25179 8985 12895 0,'-16'-17'1152'0,"3"2"-928"0,2 6-224 0,1 4 0 0,5 2 3088 0,1 3 576 0,-2 0 112 0,-6 3 32 0,-9-2-1968 0,-4 7-400 0,-4 3-80 0,1 6-16 0,-1 6-608 0,2 3-128 0,-1 3-32 0,2 6 0 15,-2 8-272-15,1 4-64 0,0 10-16 0,4 3 0 16,0 7-32-16,0 3-16 0,1 1 0 0,3 1 0 16,1-2 80-16,1 3 0 0,1 3 16 0,4-4 0 15,1 1 80-15,3-5 16 0,6-5 0 0,4-7 0 16,9-11-128-16,-11-45-32 0,37 78 0 0,-37-78 0 16,62 55 64-16,-62-55 16 0,80 29 0 0,-32-24 0 15,7-2 32-15,5-9 0 0,8-2 0 0,-3-8 0 16,0-6-96-16,2-3-16 0,5-4 0 0,0-3 0 15,5-7-80-15,-4 0 0 0,-10 1-128 0,1-3 192 16,-4-1-192-16,-2-1 176 0,0 0-176 0,-7-3 160 16,-3-1-160-16,-7 0 0 0,-8-1 144 0,-7 3-144 0,-6-2 0 15,-6-2 128-15,-6-2-128 0,-7-2 0 16,-4-1 240-16,-9-4-32 0,-3 0 0 0,-6 0 0 0,-5 1 80 0,-5 3 16 16,-4-1 0-16,-5 5 0 0,1 7-96 0,-6 0-16 15,-4 3 0-15,-4 6 0 0,-5 2-192 0,1 8 0 16,1 4 0-16,1 11 0 0,0 7 0 0,3 8 0 15,-1 8 0-15,-1 4 0 0,-2 6 0 0,0 6 0 16,0 3-144-16,-1 0 144 0,-2 3-144 0,3 0 144 16,4 4-128-16,0 1 128 0,1 2 0 0,7 4-128 15,5 2 128-15,5 0 0 0,9 3-144 0,0 5 144 16,9 0-160-16,1-5 160 0,6-1-320 0,3-4 16 16,1 0 16-16,5-2 0 0,2-1-80 0,5-3-16 15,3-2 0-15,-10-39 0 0,32 76 0 0,-32-76 0 16,45 63 0-16,-45-63 0 0,56 54 384 0,-56-54 128 0,70 43 0 15,-70-43 0-15,75 32 144 0,-75-32 32 0,92 26 0 0,-41-17 0 16,0-1-176-16,-2-7-128 0,-2-1 192 0,-5-3-192 16,3-3 192-16,0-3-192 0,0-4 192 0,1-3-192 15,-2-1 304-15,0-3-48 0,-3-3-16 0,-3 0 0 16,-4-6 16-16,-5-1 16 0,0-3 0 0,-6-2 0 16,1-1 0-16,-5-2 0 0,-1 0 0 0,-7-5 0 15,-2 3-112-15,-5-6-32 0,-3-6 0 0,-5-3 0 16,-5 1-128-16,-7-5 0 0,-2 2 0 0,-5-1 128 15,-4 3-128-15,-1 3 0 0,-2 6 0 0,-3 5 128 16,-2 8-128-16,-6 1 0 0,-2 6 0 0,-1 5 128 16,1 4-128-16,-4 9 0 0,0 5 144 0,-2 5-144 15,-2 5 0-15,-2 4 144 0,-6 2-144 0,1 3 0 0,2 4 0 0,-1 2 0 16,0 7 0-16,1 1 0 0,2 4 0 0,3 1-144 16,1 3 144-16,3-1-192 0,6 5 64 15,6-1 0-15,7 3 0 0,4 1 0 0,8 0 128 0,3 4-208 16,7 2 80-16,5 2 128 0,5-2-224 0,6 1 80 15,7 3 16-15,5 1 0 0,6-3-64 0,6-4-16 16,8 2 0-16,3-6 0 0,-45-45 208 0,98 76-192 16,-98-76 192-16,108 58-192 0,-49-35 192 0,4-9 0 15,3-5 0-15,2-3 0 0,-3-4 0 0,-3-4 0 16,1-4 0-16,0-2 0 0,-1-4 160 0,2-4-160 16,0 0 128-16,-2-7-128 0,-4-3 256 0,-4-5-16 15,-2-2-16-15,0-4 0 0,-3 0 240 0,-3 0 48 16,-3-3 16-16,-6-4 0 0,-6-2-128 0,-10 0-16 15,-3-3-16-15,-11 0 0 0,-2-1-176 0,-8-5-16 0,-4-2-16 0,-9-3 0 16,-4-3-160-16,-8 3 0 0,-3 2 0 0,-7 0 128 16,-1 9-128-16,-5 5 0 0,-4 2 0 15,-4 4-176-15,-3 6 32 0,-2 9 0 0,-3 4 0 0,-1 5 0 16,3 10-16-16,-5 4 0 0,-4 11 0 0,-3 5 0 16,-3 6-64-16,-1 3-16 0,-3 3 0 0,1 5 0 15,-3 4 0-15,6 4 0 0,3 2 0 0,2 0 0 16,3 1 240-16,5 1-176 0,6 1 176 0,8-1-160 15,6 3 160-15,6-5 0 0,8 6 0 0,6-6 0 16,6 3 0-16,7 3 0 0,6 0 0 0,8 0-128 16,6 0 128-16,5-4-160 0,-18-45 160 0,50 79-160 15,-50-79 16-15,65 61 0 0,-65-61 0 0,99 49 0 16,-40-29 144-16,3-9-128 0,2-4 128 0,0-7-128 16,4-4 128-16,6-7 0 0,5-3 0 0,-1-6 128 0,-6 0-128 0,0-5 144 15,0-3-144-15,-1-4 160 0,2 2-160 16,-5-2 0-16,-3-4 144 0,-4-4-144 0,-5-2 240 0,-4-2-32 15,-2-3 0-15,-3-2 0 0,-4 4 112 0,-4-4 0 16,-6 2 16-16,-12 1 0 0,-4-3-144 0,-11-3-48 16,-5 1 0-16,-6-1 0 0,-7-1-144 0,-5 2 0 15,-3-1 0-15,-4 3 128 0,-1 3 16 0,-5 4 0 16,-1 3 0-16,-5 0 0 0,-4 5-144 0,-1 9 160 16,1 6-160-16,-1 10 160 0,-1 9-160 0,-3 6 0 15,-3 10 0-15,-5 4-176 0,3 5-16 0,-4 6 0 16,-4 6 0-16,2 4 0 0,3 1-16 0,-1-2-16 0,2 4 0 15,4 1 0-15,5-1-144 0,4 0-16 16,4 4-16-16,11-3 0 16,6 0-176-16,8-2-48 0,6 0 0 0,11 1 0 15,-7-44-1056-15,42 83-224 0</inkml:trace>
  <inkml:trace contextRef="#ctx1" brushRef="#br1">21426 17748 0,'0'0'0,"49"-43"16</inkml:trace>
  <inkml:trace contextRef="#ctx0" brushRef="#br1" timeOffset="158898.24">14502 15362 25791 0,'-2'0'2304'0,"1"0"-1856"0,0 3-448 0,0-3 0 0,0 2 2176 0,-1-1 320 0,-1 4 80 0,-4 1 16 0,-1 3-768 0,-2 3-160 0,-2 5-16 0,1 3-16 0,-1 0-992 0,-1 7-208 0,0 1-48 0,1 2 0 16,-1 4-208-16,-1 3-48 0,4 6-128 0,0 1 192 15,-1 1-192-15,-1 2 0 0,2-1 0 0,1-6 0 16,2-2-128-16,2-4-32 0,3-3 0 0,2-4 0 16,2-6-624-16,0-4-128 0,4-4-32 15,-1-5-16848-15</inkml:trace>
  <inkml:trace contextRef="#ctx0" brushRef="#br1" timeOffset="159197.15">14435 15454 19343 0,'-2'0'1728'0,"0"0"-1392"15,1 0-336-15,1 0 0 0,0 0 2208 0,-2 0 368 16,1 1 80-16,0 1 16 0,-1 0-224 0,4 4-32 16,0 1-16-16,3 1 0 0,2 3-1168 0,3 2-224 15,1 2-48-15,1 2-16 0,4 4-544 0,0 0-96 16,0 5-32-16,3 3 0 0,0-1-48 0,-1 0-16 15,3 2 0-15,-1 2 0 0,0-3-64 0,-2-2-16 16,0 1 0-16,1-2 0 0,-1 2-128 0,-3-5 0 16,2-2 0-16,-3 2 128 0,0-1-128 0,-2-1 0 0,0-1 0 0,-3-2 0 31,0-1-512-31,-1-6-64 0,-2 0-32 0,1-2 0 16,0-2-1120-16,-3-2-240 0,1-1-32 0,-1-2-14240 0</inkml:trace>
  <inkml:trace contextRef="#ctx0" brushRef="#br1" timeOffset="159429.78">14391 15858 34095 0,'-17'0'1504'0,"9"0"320"15,2 0-1456-15,1 0-368 0,3 0 0 0,2 0 0 0,0 0 1152 0,1 0 176 16,1-2 16-16,4-2 16 0,3 3-592 0,4-1-128 15,3-1-32-15,2-2 0 0,2 4-368 0,0-1-80 16,-20 2-16-16,0 0 0 0,64-4-144 0,-64 4 0 16,0 0 0-16,73 0 0 0,-73 0 0 0,0 0-304 15,80-2 48-15,-80 2 16 16,0 0-1888-16,84-12-384 0</inkml:trace>
  <inkml:trace contextRef="#ctx0" brushRef="#br1" timeOffset="159888.59">15012 15756 33167 0,'-2'9'2944'15,"1"0"-2352"-15,1 0-464 0,1 0-128 0,1-3 944 0,0 3 160 0,3 7 48 0,1 10 0 16,2 5-688-16,3 7-128 0,2 2-16 0,-2-2-16 15,0 0-96-15,-1 2-16 0,2 0 0 0,-3-2 0 16,-1-7-192-16,-1-2 0 0,-2-3 0 0,0-5 0 16,-2-2 224-16,-1-4-48 0,1 0-16 0,-1-4 0 15,1-3 0-15,-1-2 0 0,-1-1 0 0,1-4 0 16,-2 1-400-16,-3-4-80 0,2 1 0 0,-3-4-16 16,2 0-144-16,-3-4-32 0,2-2 0 0,-3-4 0 15,1-5-176-15,-2 0-32 0,-1-4-16 0,-1-4 0 16,-2-3 208-16,0-3 32 0,1 1 16 0,0-5 0 0,0 0 960 0,1-1 192 15,1-1 32-15,3-1 16 0,1 1 176 0,5 2 16 16,3 3 16-16,2 3 0 0,5 4-416 16,1 1-96-16,0 5-16 0,1 1 0 0,2 4-144 0,-2 3-16 15,-1 2-16-15,0 4 0 0,-4 1-32 0,2 3 0 16,-3 0 0-16,1 4 0 0,-3 0 64 0,0 4 16 16,-2 0 0-16,0 3 0 0,-3 1-16 0,-2 5-16 15,-1 0 0-15,-3 6 0 0,0 4 16 0,-3 1 0 16,-2 1 0-16,-1-1 0 0,1 0-112 0,0 1-16 15,4-1 0-15,-3 2 0 0,2 0-128 0,1-4-272 16,4-2 64-16,-1-2 16 16,3 0-608-16,2-5-112 0,3 0-32 0,1-1-17808 0</inkml:trace>
  <inkml:trace contextRef="#ctx0" brushRef="#br1" timeOffset="160414.31">15462 15662 25791 0,'-2'8'2304'0,"0"-1"-1856"15,2-4-448-15,0 0 0 0,1 1 1888 0,0 0 288 0,0-1 48 0,2 7 16 0,3 2-832 0,-1 10-176 0,1 2-16 0,-2 3-16 0,1 2-496 0,-3 0-80 0,-2 2-32 0,0 1 0 0,-1 3-224 0,0 0-48 0,-1 1-16 0,1 5 0 0,1 1-32 0,0 0 0 0,1-2 0 0,0-2 0 0,2-2-272 0,1 2 160 0,0-1-160 0,3-1 128 0,-1-2-128 0,2-1 0 16,0 0 0-16,1-8 0 0,0 1 0 0,-1-6 0 16,3 1 0-16,-4-4 0 15,1-3-432-15,0-1-16 0,-1-5 0 0,-1-2 0 16,0-4-704-16,-3-2-160 0,1-5-32 0,-2-4 0 16,-1-6-112-16,-1-1-16 0,0-2-16 0,-1-6 0 15,-3 2 224-15,1-2 48 0,-2-3 16 0,-2-3 0 16,-1-1 368-16,-1-6 80 0,-2-4 16 0,-1-5 0 0,-1 3 480 0,-2-6 112 15,1-6 16-15,-3 2 0 0,2-1 1296 0,1 0 272 16,0-1 48-16,2 3 16 0,3-1 464 0,6 4 80 16,2 4 32-16,4 4 0 0,3 7-816 0,2 2-176 15,4 6-16-15,-1 1-16 0,0 5-480 0,1 4-80 0,2 3-32 16,-2 0 0-16,0 6-80 0,1 0-32 0,0 2 0 16,-1 3 0-16,0 4-96 0,0 3-32 0,-1 1 0 15,-1 0 0-15,-1 5-16 0,-1 1 0 0,0 3 0 0,-1 4 0 16,-1-1 16-16,-3 5 0 0,0 0 0 0,-3 5 0 15,-2 1-16-15,-2 3 0 0,-3 0 0 0,-2-1 0 16,-1 1-64-16,-2-3-16 0,-3 2 0 0,1-5 0 16,-1-1-128-16,-1-3 0 0,-1-1 0 0,-2-2 0 15,-2-1-960 1,1-4-80-16</inkml:trace>
  <inkml:trace contextRef="#ctx0" brushRef="#br1" timeOffset="161370.54">13009 16411 37775 0,'-11'20'3360'0,"3"-9"-2688"0,6-2-544 0,0-3-128 0,-2 3 496 0,-3 11 64 0,-9 20 16 0,-7 23 0 0,-4 18-320 0,-1 6-48 0,6-2-16 0,2-3 0 0,4-1-192 0,4-6 0 15,2-1 0-15,2-1 0 0,-1 3 0 0,4 1 0 0,-1 0 0 16,2-2 0-16,0-3 0 0,-1 0 0 0,-1 0 0 16,2-2 0-16,-2-1 0 0,1-6 0 0,-1-3 0 0,2-3 0 15,0-5 128-15,1 0-128 16,0-5 0-16,1-1 144 0,1-3-144 0,2-5 192 0,2-6-192 0,-1-4 192 15,1-5 32-15,2-4 16 0,0-3 0 0,3 0 0 16,-1-4-48-16,2 0 0 0,1-3 0 0,2-1 0 16,2-2-64-16,3-1-128 0,-17-5 176 0,0 0-176 15,0 0 176-15,87 25-176 0,-87-25 160 0,0 0-160 16,82 16 160-16,-82-16-160 0,0 0 160 0,87 17-160 16,-87-17 144-16,74 15-144 0,-74-15 128 0,90 9-128 15,-90-9 128-15,115 7-128 0,-52-7 128 0,-1-2-128 16,1-1 176-16,10-5-48 0,14-1-128 0,5-5 192 0,1-1 32 15,1-2 0-15,3-1 0 0,5-1 0 0,3 0-80 16,1 0-16-16,-3 0 0 0,2 0 0 0,7 4-128 0,-3 0 160 16,-6 0-160-16,3 0 160 0,5 1 0 0,-6 2 0 15,-3-2 0-15,1 3 0 0,5-2 32 0,-6 0 16 16,-7 2 0-16,1-1 0 0,-1-1 0 0,-2 2 0 16,-2 0 0-16,-6 2 0 0,-4 4-208 0,-2-2 144 15,0 5-144-15,-7-1 128 0,-7 3-128 0,-65 0 0 16,108 3 0-16,-108-3 0 0,85 5-208 0,-85-5-32 15,69 4 0-15,-69-4 0 16,0 0-848-16,66 0-160 0</inkml:trace>
  <inkml:trace contextRef="#ctx0" brushRef="#br1" timeOffset="161901.69">13350 16283 39615 0,'6'7'3520'0,"3"-1"-2816"0,4 2-560 0,0-2-144 0,-1-3-176 0,4 1-64 0,-16-4-16 0,0 0 0 0,120 28 256 0,-35-11 160 0,19 2-32 0,9 0 0 0,-2 1 240 0,1-3 32 0,0-2 16 0,-4-3 0 0,-4-1-272 0,-1-4-144 15,2-3 160-15,-2-2-160 0,1-4 192 0,-2-4-48 16,2 0-16-16,1-4 0 0,-4-2 16 0,0-3 0 15,1 4 0-15,3-4 0 0,7 1 16 0,-5 2 0 16,-4 0 0-16,1 5 0 0,0 1 32 0,-5 0 0 16,-6 3 0-16,-2 0 0 0,-1 3-32 0,-4 3 0 15,-4 3 0-15,-5-1 0 0,-3 3 16 0,-5 1 0 16,0 4 0-16,-6 4 0 0,-63-17-48 0,109 43 0 0,-109-43 0 16,93 63 0-16,-53-28-128 0,-3 4 160 0,-4 5-160 15,-4 5 160-15,-2 0-160 0,-4 5 0 0,-3 6 144 16,-5 5-144-16,-5 4 0 0,-5 2 144 0,-1 4-144 0,-5 0 0 15,-2 1 192-15,-2 10-64 0,-4 5 0 0,-3 3-128 16,-3-7 256-16,-2 7-48 0,0 3-16 0,-1-6 0 16,2-8-64-16,3-12-128 0,0-4 176 0,5-18-14032 15,4-9-2800-15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0" timeString="2024-07-25T09:49:04.6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7-25T09:49:05.066"/>
    </inkml:context>
  </inkml:definitions>
  <inkml:trace contextRef="#ctx0" brushRef="#br0">16633 4254 0,'0'0'0,"0"0"16</inkml:trace>
  <inkml:trace contextRef="#ctx1" brushRef="#br0">8767 1992 16575 0,'-5'3'1472'0,"1"-3"-1168"0,2 0-304 0,1 0 0 0,-2 0 1152 0,0 0 192 0,-4 0 16 0,-4-3 16 0,-3 3 832 0,-1-3 160 0,3 3 48 0,1-2 0 0,1 2-192 0,3 0-48 16,3 2 0-16,0-2 0 0,3 0-1120 0,0 3-224 16,2 0-64-16,3 0 0 0,0 3-416 0,3-1-96 15,2 4 0-15,3 0-16 0,4 0-240 0,3 2 176 16,-19-11-176-16,0 0 160 0,83 49-32 0,-83-49-128 16,71 47 192-16,-71-47-64 0,86 62 0 0,-86-62-128 15,89 76 192-15,-42-35-64 0,1 4 48 0,-3-2 0 16,-1 4 0-16,0 1 0 0,0 4 16 0,-1 0 16 15,-1 5 0-15,-3-5 0 0,-4 3-64 0,1 0-16 16,-2 4 0-16,-2 0 0 0,0-2-128 0,-5-1 160 16,1 3-160-16,-3-3 160 0,-4 1-32 0,-3-5-128 0,-1-5 192 15,-2-2-64-15,-2 1-128 0,0-5 192 16,1 3-192-16,-3-8 192 0,0 1-192 0,-2-3 128 0,-1-1-128 0,1-6 128 16,-2-5-128-16,0-1 0 0,-2-2 0 0,0-4 0 15,0 2 0-15,-3-4 0 0,2-2 0 0,-3-1 0 16,0-3-144-16,-1-2-64 0,1-4-16 0,-1 1 0 31,0-4-720-31,-2-1-144 0,-1-6-16 0,2-2-17824 0</inkml:trace>
  <inkml:trace contextRef="#ctx1" brushRef="#br0" timeOffset="645.65">9577 3738 6447 0,'-5'-2'576'0,"2"1"-576"0,0-1 0 0,1-2 0 0,1 4 528 0,0-2 0 0,0 1 0 0,-1-3 0 0,-2 0 1264 0,0-4 240 0,-2 3 48 0,2-3 16 0,2 3 592 0,-1-3 128 0,2 2 32 0,0 1 0 15,1-1-32-15,1-1-16 0,1 2 0 0,1-1 0 16,0 3-1152-16,0 1-240 0,3 2-32 0,1 2-16 16,-1 1-720-16,2 3-160 0,2-1-32 0,0 2 0 0,3 1-112 0,1 3-16 15,0 1-16-15,1 3 0 0,3 1-96 0,-1 2-16 16,3 6 0-16,-4-4 0 0,1 3-16 0,-2 3-16 15,3 0 0-15,-2-1 0 0,2-2-32 0,-1-3-128 16,0-5 192-16,0-1-64 0,-17-14-128 0,0 0 0 16,55 24 144-16,-39-22-144 0,1-2 128 0,0-2-128 15,1-4 128-15,-2-5-128 0,2-1 176 0,-2 0-48 16,1-2 0-16,-2-4 0 0,0 3 16 0,-3-4 0 16,0-1 0-16,-1-4 0 0,0 2-16 0,-2-5 0 15,0-1 0-15,-3-4 0 0,2-2-128 0,-3-1 160 16,1-3-160-16,-1-2 160 0,-2 5-160 0,-1 3 0 15,0 1 0-15,-2 8 128 0,0 0-128 0,-1 4 0 16,-1 4 0-16,0 2 0 16,0 3-704-16,-2 3 0 0,0 3-16 0,1 0 0 15,-1 4-336-15,1 2-64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5T09:38:33.8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4169E1"/>
    </inkml:brush>
    <inkml:context xml:id="ctx1">
      <inkml:inkSource xml:id="inkSrc77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4-07-25T09:41:12.232"/>
    </inkml:context>
  </inkml:definitions>
  <inkml:trace contextRef="#ctx0" brushRef="#br0">26666 4643 20271 0,'-4'0'1792'0,"2"0"-1424"0,2 0-368 0,1 0 0 0,2 2 1008 0,-1-2 128 0,1 2 16 0,4-1 16 0,2 5-64 0,5 0-16 0,5 6 0 0,4-1 0 0,-23-11 128 0,62 26 0 0,-62-26 16 15,80 32 0-15,-32-18 224 0,6 3 32 0,5-5 16 0,9 2 0 16,10-3-704-16,6-1-144 16,5-1-16-16,4-2-16 0,7-1-288 0,7-3-48 0,7 3-16 0,8-6 0 15,6 0-48-15,9-3-16 0,7-2 0 0,5 0 0 16,-1-2 32-16,3-1 0 0,3 2 0 0,2 0 0 16,0 3-80-16,0 0-16 0,-2 3 0 0,-6 3 0 15,-9 0-144-15,-8 6 0 0,-4 2 0 0,-9 0 0 16,-7 4 0-16,-7 2 0 0,-2 3 0 0,-8 3 0 15,-9-2-160-15,-2-1-16 0,-2 3 0 0,-6 0 0 16,-8 0-464 0,-8-3-112-16</inkml:trace>
  <inkml:trace contextRef="#ctx0" brushRef="#br0" timeOffset="3486.73">2888 7576 28559 0,'1'-4'2544'0,"2"2"-2032"0,1-1-512 0,0 1 0 0,3 1 544 0,0-2 16 0,6-2 0 0,8-1 0 0,10 1 384 0,6-1 80 0,3 4 0 0,-40 2 16 0,78 4-352 0,-78-4-80 15,88 12-16-15,-88-12 0 0,97 15-192 0,-97-15-32 16,101 18-16-16,-101-18 0 16,111 11-208-16,-53-6-144 0,-1 0 192 0,0-4-192 0,0-1 288 0,3 2-48 15,7-2-16-15,-1 0 0 0,0-2 16 0,0 2 0 16,-3-6 0-16,2 3 0 0,2-2-96 0,4-1-16 16,2 0 0-16,-1 0 0 0,-6 0-128 0,1 1 160 15,0-1-160-15,0 0 160 0,3 1-160 0,-3-1 0 16,-7 5 144-16,-6-1-144 0,0 0 0 0,-54 2 128 15,95 0-128-15,-95 0 0 0,85 0 0 0,-85 0 0 16,73 2 0-16,-73-2 0 0,0 0 0 0,67 8 0 16,-54-7 0-16,-4 1 0 0,-3 1 0 0,-3 0 0 15,-3-3 0-15,-4 2 128 0,-2-1 0 0,-4-1 0 16,-3 0 0-16,-4-3 0 0,-3 3 64 0,-3-3 32 0,-5 2 0 16,1-1 0-16,-5 0-96 0,-1-1 0 0,-3 0-128 0,-1 0 192 15,-2 3-192-15,-3 0 176 0,1 0-176 0,-6 0 160 16,-1 3-160-16,-7 3 192 0,-2-1-192 0,0 3 192 15,2-1-192-15,-6 3 160 16,-2 2-160-16,-5-1 160 0,-1 2-160 0,-3-2 192 0,-1 3-192 0,0-3 192 16,0 2-192-16,-2-2 192 0,-1 1-192 0,-1-3 192 15,6-4-192-15,-5 3 160 0,3 1-160 0,-2-3 160 16,3 2-16-16,0-5 0 0,-1 1 0 0,5-2 0 16,3 2-16-16,3-2-128 0,5 4 192 0,2-3-64 15,-1-1-128-15,4-1 0 0,4-1 144 0,4-1-144 16,5 1 0-16,5-2 0 0,2 4 0 0,6-1 0 15,4-1-640 1,4 0-112-16</inkml:trace>
  <inkml:trace contextRef="#ctx0" brushRef="#br1" timeOffset="7664.42">13930 4410 23039 0,'-3'-12'2048'0,"0"6"-1648"0,1 0-400 0,1 1 0 0,1 4 480 0,-1 1 16 0,0-2 0 0,0 1 0 0,-3-4 1424 0,0 2 304 0,0 1 48 0,-2 2 16 0,0 0-368 0,0 4-64 0,0-1 0 0,-1 4-16 16,0 3-1056-16,-1 3-208 0,0 4-32 0,-2 3-16 15,-1 6-320-15,-3 3-64 0,-1 3-16 0,-1 5 0 16,0 3 64-16,-4 3 0 0,0 6 0 0,-2 0 0 15,2 3-192-15,2-2 128 0,0-1-128 0,2-4 128 16,2-1-128-16,0-6 0 0,4-2 0 0,1-3 0 16,4-5 0-16,0-5 0 0,3-5-192 0,2-2 192 15,1-3-656-15,4-8-16 16,0-1 0-16,2-6-11552 0,2 0-2320 0</inkml:trace>
  <inkml:trace contextRef="#ctx0" brushRef="#br1" timeOffset="7973.42">13983 4358 3679 0,'-9'-9'320'0,"2"6"-320"16,2-1 0-16,2 2 0 0,3 0 5984 0,0 2 1120 16,1 0 240-16,-1-1 32 0,0 1-4864 0,0 0-976 15,1 1-192-15,0 4-32 0,2 3 224 0,-1 2 32 16,1 1 16-16,1 3 0 0,1 2-816 0,1 3-176 15,1 0-16-15,3 2-16 0,3 3-256 0,0 1-48 16,0-1-16-16,-13-24 0 0,31 54-240 0,-31-54 176 16,39 66-176-16,-39-66 160 0,47 76-160 0,-47-76 0 15,47 77 0-15,-47-77 0 0,46 74 0 0,-46-74 0 16,40 65 0-16,-40-65 0 0,31 51 0 0,-31-51 0 16,0 0 0-16,41 55-176 15,-30-43-304-15,-1 2-64 0,-2 0-16 0,-1-3-12016 0,-3-2-2400 16</inkml:trace>
  <inkml:trace contextRef="#ctx0" brushRef="#br1" timeOffset="8209.45">13772 4819 30399 0,'-6'0'2704'0,"2"0"-2160"15,4 0-544-15,3 0 0 16,-1 0 576-16,1-3 0 0,-1-1 0 0,1 2 0 0,3-1 432 0,2 0 80 16,3 2 32-16,2-1 0 0,4 2 160 0,2-2 48 15,1 2 0-15,2 0 0 0,1 0-896 0,4-1-176 16,1 1-48-16,-1 0 0 0,-3 0-208 0,1 0 0 16,2 0 0-16,1 1 0 15,1-1-640-15,-1 0-160 0,2-1-32 0,-1 1-17024 16</inkml:trace>
  <inkml:trace contextRef="#ctx0" brushRef="#br1" timeOffset="8512.4">14662 4719 28559 0,'-8'0'2544'0,"3"0"-2032"0,2 2-512 0,2 1 0 16,1-1 1152-16,0 2 128 0,0 1 16 0,-1 3 16 15,0 7-576-15,-2 6-112 0,1 4-32 0,-3 6 0 16,0 4 368-16,0 0 64 0,1 6 0 0,0 1 16 16,2 3-384-16,-1 6-80 0,0 3 0 0,1 4-16 15,-2 2-336-15,1-2-64 0,1-3-16 0,0-2 0 16,0-4-144-16,2-4 0 0,0-5 0 0,2-5 0 0,-1-4 0 15,1-5 0-15,1-2 0 0,1-7 0 16,-1-3-768-16,1-5-16 16,2-1-16-16,0-7 0 0,0-1-1616 0,2-6-320 0</inkml:trace>
  <inkml:trace contextRef="#ctx0" brushRef="#br1" timeOffset="8806.78">14649 4660 26719 0,'5'-9'1184'0,"-1"3"240"0,3 3-1136 0,-2 1-288 15,1-1 0-15,0 3 0 0,1-3 976 0,6 1 144 16,4-2 32-16,8 2 0 0,-1-1 640 0,-2 1 128 16,-5 2 16-16,-3 2 16 0,-3 1-704 0,-1 3-144 0,-2 4-16 0,-4 1-16 15,-2 2-480-15,-1 4-80 16,-4 3-32-16,-1 1 0 0,-2 1-80 0,-4 5-16 0,0 1 0 0,-1 1 0 15,-1 0-128-15,-3 2-48 0,1-1 0 0,0-4 0 16,0 3-208-16,-1-7 0 0,2 2 128 0,0-2-128 16,-1-5 0-16,2 1 0 0,0-3 0 0,1-4 0 31,0 0-400-31,1-1-32 0,1-4 0 0,2-1 0 0,1-3-496 16,3-2-96-16,0 0-32 0,0-2-17472 0</inkml:trace>
  <inkml:trace contextRef="#ctx0" brushRef="#br1" timeOffset="9355.21">15186 4626 7359 0,'0'6'656'0,"0"-2"-528"15,1 2-128-15,0-1 0 0,1 1 5904 0,1-3 1152 16,0 5 240-16,2 5 32 0,2 7-4768 0,1 12-960 16,0 5-192-16,-3 4-48 0,0 4-304 0,-3 2-64 15,-1 0-16-15,0 2 0 0,-1-1-464 0,-1-4-112 16,0 2-16-16,0-1 0 0,0-1-48 0,-1 2-16 16,-2-3 0-16,1-2 0 0,-2-1-128 0,1-6-48 15,0 0 0-15,0-7 0 0,2-5-144 0,-1-4 128 0,0 0-128 0,2-7 128 16,0-2-128-16,-1-1 0 0,4-5 0 15,-2-3 0-15,0-2 0 0,0-2-256 0,0-5 64 0,0-2 16 32,0-3-304-32,1-6-64 0,0-2-16 0,-1-5 0 15,1-2-80-15,1-8 0 0,-2-1-16 0,0-6 0 16,-2-2 128-16,1-3 16 0,0 3 16 0,2-5 0 0,0 2 80 0,1-2 16 0,0-4 0 0,0 2 0 16,3-2 144-16,-1 3 16 0,4 6 16 0,0 1 0 15,3 7 448-15,3 0 96 0,2 5 0 0,2 4 16 16,2 4 272-16,0 5 48 0,1 3 16 0,-2 3 0 15,-4 5-256-15,2 4-48 0,0 1-16 0,-2 2 0 16,-2 5-32-16,-1 3-16 0,-2 2 0 0,-3 4 0 16,-1 0 16-16,-1 5 0 0,-2 3 0 0,-2 0 0 0,-2 2 0 15,-2 3 0-15,-4 0 0 0,-1 4 0 0,-4 2-80 16,-2-2-16-16,-1 3 0 0,-1-3 0 0,-1-1-96 0,-1-2-128 16,-1 1 176-16,-1-7-176 0,4 1 0 0,0-4 0 15,0-2 0-15,1-4 0 0,2-3 0 0,0-2-144 16,-1-4-16-16,1-4 0 15,1-2-688-15,-1-3-144 0</inkml:trace>
  <inkml:trace contextRef="#ctx0" brushRef="#br1" timeOffset="19709.22">15732 6778 14735 0,'-24'-1'1312'0,"3"-1"-1056"0,5 2-256 0,5-2 0 0,0 2 1280 0,-9-3 208 0,-20 0 48 0,-23 0 0 0,-19-4-640 0,-1 2-112 0,3-1-16 0,8 1-16 16,4-2 208-16,3-1 64 0,-1 0 0 0,-1-2 0 16,-1 1 208-16,4 1 48 0,2 0 16 0,-3-1 0 15,-1 1-64-15,-3 2-16 0,1 0 0 0,-4 0 0 16,-2 1-368-16,-4 1-80 0,0 1 0 0,-1 1-16 16,2 2-432-16,-4 0-96 0,-2-2-16 0,-2 4 0 15,0 1 144-15,-1-1 32 0,0 4 0 0,-2-1 0 16,-2 5-16-16,0-2 0 0,2 3 0 0,-2 2 0 15,3 0-160-15,0 3-16 0,0-5-16 0,3 3 0 16,5 1-32-16,-1-1 0 0,2 3 0 0,0-5 0 16,4 0-144-16,-1-1 192 0,4 4-192 0,1-2 192 0,1 5-192 0,2-7 0 15,-1 0 0-15,4 1 0 0,3 1 0 0,1-2 0 16,4 4 0-16,2-4 0 0,-1 1 0 0,3 1 0 16,2-2 0-16,3 2 0 0,4-2 224 0,0 3 16 15,1-1 0-15,1 2 0 0,4 1-64 0,-1-2-16 16,1 1 0-16,4 2 0 0,0-2-160 0,0 2 0 15,5-3 144-15,1 1-144 0,3-2 176 0,1 1-48 16,3 2 0-16,0 1 0 0,0 1 0 0,2-1-128 16,0 2 192-16,1 1-64 0,2 4-128 0,0-1 0 15,1 6 0-15,2 1 128 0,0 3-128 0,1 2 0 16,2 4 0-16,1 2 0 0,1 3 0 0,0 1 0 0,3 4 0 0,-2 1 0 16,2-2 0-16,-2 8 0 0,-2 6 0 0,1 6 0 15,0 3 0-15,-1-1 0 16,1 1 0-16,0 1 0 0,0 7 0 0,-2 0 0 0,2 8 0 0,2-4 0 15,-2-2 0-15,0 6 0 0,1 6 0 0,-2 1 0 16,0 1 0-16,1 0 0 0,2 3 0 0,0 0 0 16,2 0 0-16,1 1 0 0,2 4 0 0,1 1 0 15,1 5 240-15,3-2-48 0,-1 0 0 0,2 2 0 16,1 0-48-16,-2-5-16 0,0-6 0 0,0 9 0 16,-1 9 0-16,2-5 0 0,0-2 0 0,-2-1 0 15,2 3 0-15,-1-4 0 0,1-3 0 0,-2-3 0 16,1 3 64-16,0-4 0 0,2-2 0 0,-2-6 0 15,3-1-64-15,-2-1 0 0,1 3 0 0,-2-2 0 16,-1-6-128-16,-1 1 0 0,-1 4 0 0,-2-6 128 0,0-4-128 16,-2-2 0-16,1-6 0 0,-2 3 0 0,2-3 0 0,-2-2 0 15,0-6 144-15,0-2-144 0,1-2 224 0,0 0-32 16,0 2 0-16,1-7 0 0,-2 0-192 0,1-6 128 16,0-4-128-16,1-4 0 0,0 1 176 0,0-3-176 15,-1-1 192-15,1-3-192 0,1 1 176 0,0 1-176 16,0-5 160-16,0 0-160 0,0-32 288 0,4 57-32 15,-4-57-16-15,9 52 0 0,-9-52 0 0,13 44 0 16,-13-44 0-16,0 0 0 0,28 59-240 0,-28-59 176 16,0 0-176-16,38 44 160 0,-38-44-160 0,0 0 0 15,56 38 0-15,-56-38 0 0,49 19 0 0,-49-19 0 16,61 13 0-16,-61-13 0 0,70 12-176 0,-70-12 176 0,82 7-128 16,-35-3 128-16,3 1 0 0,2 1-160 15,1 0 160-15,1-3 0 0,6 3-128 0,5-1 128 0,6 1 0 16,3-3 0-16,0 2 0 0,3 1-128 0,1 1 128 0,7-2 0 15,8 3 0-15,2-2 0 0,-3 4 0 0,6-6 0 16,5-1-192-16,0-1 64 0,0 0 128 0,5 0-208 16,5-2 208-16,2 0 0 0,3-2-160 0,2-2 160 15,3 1 0-15,1-6 0 0,1 1 0 0,4 0 0 16,3-6 0-16,0 2 0 0,-2 0 0 0,3 1 0 16,4-3 0-16,-1 2 0 0,0-2 0 0,-6 2 0 15,-1 0 0-15,6-1 0 0,5-3 0 0,-3 3 0 16,-2-2 128-16,-3 4-128 0,2-2 0 0,-1 4 128 15,-1-1 16-15,-2-1 0 0,-3 2 0 0,1-1 0 0,-1 2-16 16,-5-3-128-16,-4 0 192 0,-3 0-64 16,-1 1-128-16,-7 1 128 0,-4-2-128 0,-6-1 128 0,0 5-128 0,-7-3 0 15,-4 1 0-15,-7-2 0 0,-5 2 0 0,-4-3 0 16,-5 0 128-16,-7-1-128 0,-4 1 0 0,-10-5 0 16,-4-1 0-16,-9-2 0 15,-5-5-320-15,-7-4-112 0,-7-9-16 0,-11-14-22784 16</inkml:trace>
  <inkml:trace contextRef="#ctx0" brushRef="#br1" timeOffset="20605.91">14999 6910 35007 0,'0'0'3120'0,"2"0"-2496"0,1 0-496 0,3 0-128 0,0 2 576 0,3-2 112 0,7 0 16 0,12 0 0 0,13 0-48 0,12-2 0 0,7-4 0 0,2 3 0 0,3-1-416 0,4-2-96 15,0 5-16-15,3-1 0 0,-1 2-128 0,0 0 0 16,-3 0 0-16,-1 0 0 0,2 0 0 0,4 0 0 0,2 0 0 16,1-4 0-16,-3-1 256 0,3-1 32 0,5-2 0 0,4 2 0 15,4-1 32-15,-1-3 16 0,1 0 0 16,2-1 0-16,3 2-48 0,-5 1-16 0,0-3 0 0,-4 4 0 15,-5-1-272-15,1 3 160 0,1 5-160 0,-9 0 128 16,-5 0-128-16,-3 0 0 0,-6 5 0 0,-4 1 0 16,-2 7 0-16,-4 0 0 0,-3 1 0 0,-46-14 0 15,76 31 0-15,-76-31 128 0,60 40-128 0,-60-40 192 16,50 49-192-16,-50-49 192 0,43 62-192 0,-43-62 192 16,33 72-192-16,-33-72 0 0,25 82 144 0,-15-38-144 15,0 3 0-15,-4 2 128 0,0 5-128 0,-4 4 0 16,-1 2 0-16,-2 7 128 0,0 2-128 0,-3 2 0 15,-1 5 0-15,-2 4 144 0,0 9-144 0,0 1 0 16,0 2 128-16,1 1-128 0,-1 6 0 0,1 7 0 16,2-2 128-16,-1 1-128 0,0 0 0 0,-1 4 0 0,2 3 0 0,2-2 0 15,-2-1 0-15,3 7 0 16,1-2 0-16,1 2 0 0,0-4 0 0,2 7 0 0,0 2 0 0,-1 2 0 16,1 1 0-16,0-2 0 0,-2-4 384 0,0 3-16 15,-1 2-16-15,0-5 0 0,1-1 64 0,-1-1 16 16,1 3 0-16,0-4 0 0,3-6-176 0,-3 2-16 15,1 3-16-15,-1-5 0 0,-1 2 32 0,-1-5 16 16,0-1 0-16,-1-1 0 0,-2-5-80 0,1 2-32 16,0-1 0-16,-2 0 0 0,3-2-160 0,-1-2 0 15,-2-3 144-15,1-3-144 0,3-1 304 0,-3-3-16 16,2-7 0-16,0-2 0 0,2-4-80 0,-1 1-16 16,2-5 0-16,-1-3 0 0,2-8-192 0,-1-5 0 15,1-8 0-15,1-3 0 0,0-3 0 0,-3-39 0 0,9 56 0 16,-9-56 0-1,0 0-864-15,15 42-224 0,-15-42-32 0,0 0-21024 0</inkml:trace>
  <inkml:trace contextRef="#ctx0" brushRef="#br1" timeOffset="23410.86">5361 9527 27647 0,'-6'-3'2448'0,"4"2"-1952"0,1-1-496 0,2 2 0 0,2 0 1984 0,3 0 288 0,1 0 64 0,5-1 16 0,9 1-864 0,13-2-160 0,12 2-48 0,9 2 0 0,4-1-768 0,5 1-176 0,4 5-16 0,1-4-16 0,0-1-176 0,9 2-128 16,7-1 192-16,3 3-192 0,6-1 208 0,2 0-64 15,2-4-16-15,4 1 0 0,7 1 0 0,1-4 0 16,1-3 0-16,5 3 0 0,3 1 64 0,-2-5 0 0,0 2 0 0,5 0 0 16,4 0 16-16,-1-4 16 0,-5-3 0 0,2 3 0 15,1-1-48-15,-4 0-16 0,-3-3 0 0,1-1 0 16,1 3 0-16,-5-2 0 0,-4 0 0 0,-3 0 0 16,1 2-32-16,-6-4-128 0,-9 1 192 0,-3-1-64 15,-2 2 32-15,-10-2 0 0,-5 5 0 0,-8-1 0 16,-4 1-160-16,-7 1 0 0,-3-1 0 0,-5 0 128 15,-5 2-128-15,-7 0 0 0,0 0 0 0,-10 0 0 16,-2 0-544 0,-6 1-32-16,-3-1-16 0,-3 3 0 0,-3-2-208 0,-3-1-32 15,-6 0-16-15,0 3-11856 0,-2-3-2368 0</inkml:trace>
  <inkml:trace contextRef="#ctx0" brushRef="#br1" timeOffset="23941.59">9662 9121 22111 0,'-4'-4'1968'0,"0"4"-1584"0,3-2-384 0,1 2 0 0,1 0 2192 0,0-1 368 0,-2-2 64 0,0-2 0 0,1-1-448 0,1 1-112 0,3-1-16 0,-1 0 0 0,4 3-944 0,-2-1-192 0,3 0-32 0,1 1-16 0,0 0-272 0,1 3-48 0,1 3-16 0,-1 0 0 0,0 3-80 0,0 3-32 0,-1 2 0 0,0 2 0 0,-3 3-96 0,1 1-32 0,-1-1 0 0,-2 3 0 0,0-3-32 0,-1 2 0 0,-1 5 0 0,-1 0 0 15,0 3-96-15,-2 0-32 0,1-3 0 0,-2 3 0 0,0 0-128 0,0-3 0 0,-3 0 0 0,1-3 128 0,-2 0-128 0,-1-2 0 16,-1-4-192-16,-2 0 192 16,1 1-944-16,-5-4-64 0</inkml:trace>
  <inkml:trace contextRef="#ctx0" brushRef="#br1" timeOffset="24821.09">6684 8336 34095 0,'-7'-5'3024'0,"4"-1"-2416"0,0 4-480 0,2-1-128 0,1 3 528 0,1-3 96 0,0 3 16 0,1 0 0 0,-1-3 496 0,2 3 96 0,0 0 32 0,1 6 0 0,-1-1-656 0,0 4-128 16,2 6-32-16,-2 1 0 0,0 2-128 0,2 5-48 15,-1 2 0-15,1 3 0 0,2 3-112 0,-2 0-32 16,2 4 0-16,0-6 0 0,-1 3-128 0,0-4 0 16,-1 2 0-16,0-3 0 0,-2 0 0 0,2-4 0 15,-2 0 0-15,0-3 0 0,1 1-160 0,-1-7-64 16,1 0-16-16,0-3 0 16,1-1-704-16,-1-2-144 0,0-5-16 0,-1-3-16944 0</inkml:trace>
  <inkml:trace contextRef="#ctx0" brushRef="#br1" timeOffset="25168.95">6686 8443 1839 0,'-11'-8'160'0,"3"4"-160"0,1-2 0 0,4 2 0 15,1-2 5152-15,2 3 992 0,0 0 208 0,-3-8 48 16,1-2-3824-16,0-3-752 0,2-4-160 0,2 4-16 15,1 3 272-15,3 1 64 0,2 0 16 0,1 6 0 16,4 0-704-16,3-2-144 0,2 5-16 0,-1-3-16 0,4 2-608 0,-2 0-128 16,3 1-32-16,-3 1 0 0,-2 2-192 0,1-2-32 15,-1 4-128-15,-4-2 192 16,3 3-192-16,-3 3 176 0,-1-1-176 0,-2 1 160 0,1 2-16 0,-2 0 0 16,0 3 0-16,-3 0 0 15,-2 2 64-15,-1-2 16 0,-3 5 0 0,-4-2 0 0,-1 3-64 0,-2 0-16 16,-3 1 0-16,-2-2 0 0,1 3-144 0,-2-3 0 15,0-2 144-15,-3-1-144 0,2-1 0 0,-1-1 0 16,0-3 0-16,2-2 0 0,0 2-192 0,2-2-96 16,1-1-32-16,1 2 0 15,5-4-464-15,-1-1-112 0,3 2 0 0,2-4-18112 0</inkml:trace>
  <inkml:trace contextRef="#ctx0" brushRef="#br1" timeOffset="25669.23">7101 8303 32255 0,'-1'-7'1424'0,"1"4"304"0,1 0-1392 0,1 0-336 0,-1 1 0 0,1 2 0 0,0 0 1584 0,0-3 240 0,2 0 48 0,3 0 16 0,0 3-704 0,0 0-144 0,-2 0-16 0,0 3-16 0,0 3-432 0,1 2-96 0,-2 0-16 0,2 3 0 0,-2 0-112 0,2 2-32 0,-1 3 0 0,1 1 0 0,-3-3-112 0,3 3-16 0,-2 3-16 0,0-5 0 0,0 5-48 0,-1-5 0 16,0 2 0-16,-1-1 0 0,-1 0-128 0,0-2 192 16,1-2-192-16,0 0 192 0,1-2-192 0,0-4 128 15,0-2-128-15,0-2 128 0,0-2-128 0,-1 0 0 16,2-2 144-16,-1-2-144 0,-1-1 144 0,-1-4-144 16,1 0 192-16,0-2-192 0,0-1 192 0,1-5-192 15,0-3 192-15,1 0-192 0,-1 3 160 0,2-4-160 0,0-1 128 0,2 1-128 16,1 3 0-16,-1-1 0 0,2 1 0 0,-1 6 0 15,0-2 0-15,-1 2 0 0,0 1-192 0,-1 2 192 16,0 1-400-16,-1-1 32 0,-1 4 16 0,0-3 0 31,0 0-416-31,-1-1-96 0,0 4-16 0,-1-1-12400 0,0 2-2480 0</inkml:trace>
  <inkml:trace contextRef="#ctx0" brushRef="#br1" timeOffset="26048.67">7652 8189 28559 0,'1'0'1264'0,"-1"0"272"16,0 3-1232-16,-1-2-304 0,1 1 0 0,-1 1 0 0,0-2 1552 0,-1 5 256 15,-2 3 48-15,-1 4 16 0,-1 2-240 0,0-1-48 16,-2 3-16-16,1 0 0 0,2 1-960 0,0-1-192 15,1 0-32-15,2 2-16 0,-1-6-48 0,2 2 0 16,1 0 0-16,1-4 0 0,0 3-128 0,1-3-48 16,1 0 0-16,-1 1 0 0,3 0 0 0,0 3 0 15,2-4 0-15,-1 1 0 0,-6-12 0 0,0 0 0 16,0 0 0-16,0 0 0 0,0 0-16 0,54 11-128 16,-42-16 192-16,0-2-64 0,0-4 0 0,0-1-128 15,-1-2 192-15,-2 0-64 0,0 0-128 0,-1-1 160 0,-1 1-160 0,-1-4 160 16,-2 1-160-16,-3 3 0 0,1-3 144 0,-4 1-144 15,-1 0 0-15,-3 1 0 0,-1 0 0 16,-1-2 128-16,-2 0-128 0,-1-1 0 0,0 5 0 0,-2-2-128 31,3 6-416-31,1 3-80 0,1 4-16 0,-1 1 0 16,1 2-416-16,-2 5-96 0,2 0 0 0,-1 3-11136 0,1 2-2240 0</inkml:trace>
  <inkml:trace contextRef="#ctx0" brushRef="#br1" timeOffset="26695.03">7950 8273 20271 0,'5'-8'1792'0,"-1"5"-1424"15,0-3-368-15,-1 4 0 0,1 2 2544 0,-2-4 432 0,1 4 96 0,2-4 0 0,1 0-656 0,1 0-144 0,0 2-32 0,-3 1 0 0,-1 2-1056 0,-1 1-224 0,-2 2-32 0,0 2-16 0,0 0-144 0,-2 3-16 0,2 1-16 0,-1-1 0 0,-1 2-144 0,1 1-16 0,-1 0-16 0,0 2 0 0,-1-2-160 0,2 2-16 0,-1 1-16 0,2-4 0 0,0-2-176 0,1 2-16 0,1-4-16 0,3-2 0 0,-1 0-160 0,2-4 0 0,1-1 0 16,-1 0 0-16,4-3 0 0,-1-1 0 0,1 0 128 0,-1-2-128 15,1-4 0-15,1 1 0 0,-1 1 0 16,0-3 0-16,3-1 0 0,0-2 0 0,-1-1 0 16,1 2-176-16,0-3-144 0,0 5-16 0,-1 0-16 0,1 2 0 15,-3 1 112-15,0 3 32 0,-2 3 0 0,0 0 0 16,1 4 208-16,-3 2 0 0,-1 4 0 0,-1-2-144 16,-2 4 144-16,0-1 0 0,-1 5 0 0,0-1 0 15,1-4 128-15,-1 2-128 0,0-3 160 0,0 2-160 16,0-5 0-16,0 1 0 0,3-3 0 0,0 2 0 15,-1-4 0-15,2 1 0 0,-1-4 0 0,2 2 0 16,0-1 0-16,1-1 128 0,2-2-128 0,0 0 0 16,-1 0 0-16,-1-1 0 0,1-2 0 0,1 2 0 15,0-1 0-15,2-3 0 0,-1 1 0 0,0-3 0 16,1 1 0-16,-2 1-208 0,2 1 64 0,-2 3 16 16,1-1-144-16,-2 1-32 0,-1 1 0 0,-2 4 0 0,1 0 304 15,-1 4-192-15,0 1 192 0,-2 3-160 0,2 1 160 0,-2 2 0 16,0 1 0-16,1 0 0 0,-4-12 0 0,0 0 0 15,0 0 128-15,19 43-128 0,-19-43 0 0,0 0 0 16,0 0 0-16,0 0 0 0,32 49 0 0,-32-49-160 16,0 0 160-16,0 0-208 0,0 0-160 0,0 0-16 15,52 35-16-15,-44-35 0 16,-1 0-224-16,0 0-32 0,-1 0-16 0,0 0-11936 16,-2-2-2400-16</inkml:trace>
  <inkml:trace contextRef="#ctx0" brushRef="#br1" timeOffset="27125.1">8733 8116 41471 0,'-4'19'1840'0,"0"-4"368"0,0 0-1760 15,3-4-448-15,2-1 0 0,0-3 0 0,0 5 304 0,2 10-32 0,-1 14 0 0,0 9 0 0,-1 8-272 0,0 1 0 0,-1-2 0 0,-1-6 0 0,0-2 288 0,0-3 0 0,1-2 0 0,-1-1 0 16,1-2 208-16,1 1 32 0,-1 3 16 0,1-6 0 16,2-6-368-16,-1-5-176 0,-1-3 160 0,0-5-160 15,0-3 0-15,-1-5 0 0,-1-1 0 0,1-3 0 0,-1 1 0 0,0-5-192 16,-2-2 16-16,1-2 0 0,0-4-128 0,0-3-16 16,1-3-16-16,-1-4 0 0,1-4 16 15,-1-3 16-15,0 0 0 0,-1-3 0 0,1-3 0 16,0-5 0-16,0-4 0 0,-1-4 0 15,0-4-80-15,1 0-32 0,1-1 0 0,1-1 0 0,1-1 32 0,4 3 0 16,1 6 0-16,2 7 0 0,3 6 384 0,1 6 0 16,0 4 0-16,-2 6 0 0,0 1 400 0,-1 3 176 15,1 4 16-15,-3 1 16 0,-1 4-144 0,-2-2-16 16,0 6-16-16,-3 0 0 0,-1 3-128 0,-1 1-32 16,-4 2 0-16,0 3 0 0,-2 1-144 0,-3 2-128 15,-1 3 192-15,0 0-192 0,0-1 0 0,-3 4 0 16,0 1 0-16,0 0 0 0,1 3 0 0,-1-6-176 15,2 2 176-15,0-7-160 16,2 0-256-16,1-1-48 0,0-3-16 0,3-3-12096 0,1-2-2416 0</inkml:trace>
  <inkml:trace contextRef="#ctx0" brushRef="#br1" timeOffset="27453.6">9073 7484 20271 0,'-2'0'1792'0,"0"0"-1424"0,0 0-368 0,1 3 0 0,2-2 4320 0,-1 1 800 0,2 1 144 0,-2 3 48 0,1 5-3568 0,-1 4-704 0,0 8-144 0,-3 1-16 0,0 9-304 0,0-1-64 0,-2 3-16 0,2 2 0 0,0 3-176 0,-1 6-48 15,3 3 0-15,1 3 0 0,2 3-80 0,1 0-32 16,-1 1 0-16,0-6 0 0,0-1-160 0,1-3 0 16,-2-3 0-16,1-2 0 0,1-4 0 0,2-4 0 15,-1-5 0-15,-4-28 0 0,11 43 0 0,-11-43 0 16,0 0-224-16,0 0 80 16,23 47-448-16,-19-43-96 0,-1 0-16 0,0-1 0 15,-2-4-384-15,0-5-96 0,-1 1-16 0,-2-4-16672 16</inkml:trace>
  <inkml:trace contextRef="#ctx0" brushRef="#br1" timeOffset="27643.73">8953 7977 34095 0,'-9'5'1504'0,"4"-1"320"0,1-2-1456 0,2 2-368 0,1-2 0 0,2 2 0 16,1-2 1312-16,-1 4 192 15,1 2 32-15,3 1 16 0,-5-9-800 0,0 0-176 0,0 0-16 0,43 40-16 16,-43-40-256-16,0 0-48 0,56 9-16 0,-56-9 0 15,49-3 32-15,-21 0 16 0,0-3 0 0,-1-2 0 16,1-2-416-16,1-1-96 0</inkml:trace>
  <inkml:trace contextRef="#ctx0" brushRef="#br1" timeOffset="38749.8">12047 7507 31327 0,'-3'-3'2784'0,"1"2"-2224"0,2 1-560 0,1 0 0 0,0 1 1600 0,-1-1 224 0,1 0 32 0,-1 0 16 0,1 3-864 0,0 0-176 0,0 3-48 0,1 1 0 16,1 3-288-16,0 2-64 0,0 2-16 0,1 3 0 16,0 4-192-16,3 1-32 0,-1 4-16 0,1-5 0 15,2 5-176-15,-2-3 192 0,1 2-192 0,-4 1 192 16,3 0-192-16,-2-3 0 0,0-1 0 0,-1 3 128 16,0-4-128-16,-2 1 0 0,1 3 0 0,-1-4 0 15,2-1-176-15,-2-5-64 0,0-1-16 0,1-3 0 16,0-2-432-1,0-3-80-15,2-3-32 0,-1-3-11328 0,1-1-2272 0</inkml:trace>
  <inkml:trace contextRef="#ctx0" brushRef="#br1" timeOffset="39071.32">11782 7748 30399 0,'-7'4'2704'0,"3"-3"-2160"16,3 1-544-16,1-2 0 0,1 2 1728 0,0-1 256 16,-1 2 32-16,0 2 16 0,3 1-704 0,4-3-144 15,4 3-32-15,5-2 0 0,4-2-512 0,3-2-128 16,-23 0 0-16,62 0-16 0,-62 0-128 0,73-2-32 15,-33 0 0-15,-3 0 0 0,1-2-48 0,-2-1-16 16,2-1 0-16,-2-2 0 0,2 2-144 0,-2-2-128 16,0-2 192-16,0 2-192 0,-2 3 0 0,-3-1-144 0,1 3-16 15,-3-1 0 1,-5 2-704-16,-2-1-144 0,-2 3-16 0,-2 0-18224 0</inkml:trace>
  <inkml:trace contextRef="#ctx0" brushRef="#br1" timeOffset="39816.14">13450 7319 26719 0,'1'-8'2368'0,"-1"2"-1888"0,0 4-480 0,0-1 0 0,0 0 1280 0,-1 0 144 0,-1-6 48 0,-3-3 0 0,-2-3 704 0,-6-1 128 0,-2 2 48 0,-6 2 0 0,-4 3-1248 0,-2 3-240 0,1 1-48 0,-4 4-16 0,2 2-288 0,-1 4-64 16,1 1-16-16,1 3 0 0,-1 6-288 0,2-1-144 15,-1 1 160-15,5 5-160 0,1-3 0 0,3 2 0 16,3 2 0-16,4 0 0 16,1-5 0-16,6 5 0 0,3-4 0 0,3 3 0 0,3-3 0 0,4 0 0 15,3-1 0-15,2 1 0 0,-14-17 0 0,0 0-128 16,52 43 128-16,-52-43 0 0,0 0-192 0,72 34 64 16,-72-34 128-16,0 0-208 0,73 29 208 0,-73-29 0 15,0 0 0-15,68 29 0 0,-68-29 0 0,0 0 0 16,0 0 0-16,65 38 0 0,-54-27 0 0,-5 1 0 15,-1 1 0-15,-3 0 0 0,-4 0 0 0,-2-1 0 16,0 3 0-16,-3-4 0 0,-1 4 128 0,-2-4 32 0,0 1 0 16,-1-4 0-16,0 0-160 0,-3 1 160 15,0-2-160-15,2-4 160 0,1-1-160 0,0 2 0 16,-1-4-192-16,0-1 192 16,5-2-720-16,-1 0-32 0,3-1 0 0,2-2-12144 0,2 1-2432 0</inkml:trace>
  <inkml:trace contextRef="#ctx0" brushRef="#br1" timeOffset="40041.75">13512 7527 25791 0,'0'10'2304'0,"1"-5"-1856"0,4 3-448 0,-2-2 0 16,2-3 1600-16,-1 2 240 0,2-1 32 0,4 4 16 15,4 6-1168-15,-14-14-224 0,0 0-48 0,56 49-16 0,-56-49 560 0,0 0 112 16,50 37 32-16,-50-37 0 0,0 0-464 15,0 0-96-15,58 33 0 0,-44-27-16 0,0-2-368 0,1-2-192 16,0-4 192-16,0 0-192 0,0 0 0 0,1-1 0 16,-2-6 0-16,-1 1 0 15,1-4-960-15,-4-1-256 0,0 0-64 0,-1 1-9968 16,-1-3-2000-16</inkml:trace>
  <inkml:trace contextRef="#ctx0" brushRef="#br1" timeOffset="40244.51">13922 7490 13823 0,'-5'8'608'0,"-1"-3"128"0,2 2-592 0,0-1-144 16,2-1 0-16,0 1 0 0,0 3 3072 0,-3 5 576 16,-4 8 112-16,-2 11 16 0,-3 5-256 0,-1-2-64 15,1 6-16-15,-2-2 0 0,3 0-2224 0,-3 1-432 0,2 0-80 0,-3 4-32 16,1-2-448-16,1 3-96 0,-1 0 0 0,2-2-128 16,0-2 0-16,2-2 0 0,1-2 0 0,2 2 0 15,2-1 0-15,4-5 0 0,1-8 0 0,3-3-192 31,1-8-656-31,1-1-128 0,2-6-32 0,1-3-16800 0</inkml:trace>
  <inkml:trace contextRef="#ctx0" brushRef="#br1" timeOffset="40627.68">14201 7512 24879 0,'1'-2'1088'0,"0"2"256"0,1 0-1088 0,-1 0-256 16,0 2 0-16,-1-2 0 0,1 3 240 0,-1-2-16 15,1 3 0-15,-2 1 0 0,-1 6 1712 0,-2-2 352 16,-2-1 64-16,-1 0 16 0,1 3-736 0,-2-1-144 16,-2-1-16-16,2 2-16 0,0 1-640 0,1-1-128 15,-1 1-32-15,1-3 0 0,0-1-336 0,3-2-80 16,1 2-16-16,1-2 0 0,4-1-224 0,-1-1 0 15,2 1 128-15,4-1-128 0,-2 1 0 0,2-2 0 16,2 3 0-16,1-3 0 0,1 3 0 0,3 0 0 16,1 1 0-16,-15-7 0 0,0 0 0 0,0 0 0 15,61 33 0-15,-47-24 0 0,-1 1 0 0,-3-1 0 0,-1 3 0 0,-4 0 0 16,0-2 0-16,-3 1 0 16,-1 2 0-16,-2 2 0 0,-1-2 0 0,-3 3 0 15,0-2 0-15,-4 0 0 0,0 0 0 0,-1 2 0 0,0-5 176 0,-1 0-176 16,1 0 144-16,-2-1-144 0,-1-2 0 0,2-5 144 15,0 0-144-15,3-3-272 0,-1-4 64 0,3-1 16 32,-1-4-1024-32,5-2-192 0</inkml:trace>
  <inkml:trace contextRef="#ctx0" brushRef="#br1" timeOffset="40907.61">14639 6897 39615 0,'-4'5'3520'0,"1"1"-2816"0,1 3-560 0,4-2-144 15,1 0 640-15,-1 2 80 0,1 2 32 0,2 9 0 0,1 11-496 0,2 16-112 16,0 10-16-16,-3 3 0 0,-1-1-128 0,-2 1 128 16,-1-2-128-16,-1 0 128 0,1-1 32 0,-1 0 0 15,2-2 0-15,-2-2 0 0,0-4-160 0,1-4 192 16,0-4-192-16,2-6 192 0,0-4-192 0,1-4 0 15,1-6 0-15,0-2 0 0,0-5-160 0,1-3-64 16,-2 0-16-16,0-8 0 16,0-3-960-16,0-3-192 0,-2-5-32 0,-1 0-16288 0</inkml:trace>
  <inkml:trace contextRef="#ctx0" brushRef="#br1" timeOffset="41099.21">14526 7326 35135 0,'-10'8'768'0,"3"-2"176"0,3-1 16 0,1 1 16 0,4-3-784 0,2-3-192 0,0 4 0 0,1 0 0 15,3 3 320-15,2 0 0 0,5 6 16 0,1-4 0 16,-15-9-32-16,0 0-16 0,0 0 0 0,79 22 0 16,-79-22-48-16,0 0-16 0,71 3 0 0,-50-4 0 15,3-3-752-15,-6 0-160 16,2 2-16-16,-5-3-15552 0</inkml:trace>
  <inkml:trace contextRef="#ctx0" brushRef="#br1" timeOffset="41432.08">14958 7439 7359 0,'2'11'656'0,"0"-3"-528"16,0 0-128-16,1-5 0 0,-1 0 2768 0,2 3 528 16,4 6 96-16,-8-12 32 0,0 0-768 0,50 62-160 15,-50-62-16-15,0 0-16 0,67 36-992 0,-67-36-208 16,43-2-48-16,-20-5 0 0,-3-2 304 0,-1-2 48 15,-3 0 16-15,-2-1 0 0,-3-3-560 0,0 1-128 16,-2 0 0-16,-1-3-16 0,-3 4-320 0,-1-3-64 16,-1 1-16-16,-3 1 0 0,-1-1-224 0,-1 1-64 15,-3-1 0-15,-2 1 0 0,0 3-192 0,-5-1 128 16,0 1-128-16,-2 1 0 0,-3 3 0 0,-2 3 0 0,2 4 0 16,0 4 0-16,-2 1-288 0,1 7 48 0,2 3 16 0,0 2 0 15,1 1 224-15,2 6-176 16,2-1 176-16,-2 3-160 0,6-3 160 0,1 4 0 0,3 1 0 0,0-2 128 15,3-1-128-15,2 2 0 0,2-4 0 0,2-3 0 16,1 0 0-16,-7-20 0 0,0 0 0 0,36 44 0 16,-36-44-192-16,0 0 0 0,0 0 0 0,66 31 0 31,-66-31-528-31,0 0-112 0,60-5-32 0,-40-5 0 0,0 3-2144 0,-1-8-448 16</inkml:trace>
  <inkml:trace contextRef="#ctx0" brushRef="#br1" timeOffset="41893.01">15528 7371 19343 0,'3'3'848'0,"-2"-1"192"0,0 3-832 16,0-2-208-16,-1 2 0 0,0-2 0 0,-1 3 2656 0,1 3 480 15,-1 4 112-15,0 8 16 0,-1 1-624 0,-1 2-112 16,0-2-32-16,1-4 0 0,1 2-1408 0,0-6-304 16,2-1-48-16,0-1-16 0,1-2-160 0,1-4-48 15,1-1 0-15,0-4 0 0,2-1-112 0,1-1-16 16,1-4-16-16,0 0 0 0,2-1-80 0,0-3-16 15,2-3 0-15,2 1 0 0,-2 0-144 0,1 0-128 16,-2 1 192-16,0 1-192 0,1 0 128 0,-2 1-128 16,0 3 0-16,-3 2 0 0,1 0 128 0,0 5-128 15,-2-1 0-15,0 5 0 0,-2 2 0 0,-1 1 128 16,2 2-128-16,-3 3 0 0,0-2 240 0,-1 2-64 0,1 1-16 16,0 0 0-16,0-2-16 0,1-2 0 15,1-2 0-15,0 1 0 0,3-4-144 0,-2-1 128 0,2-2-128 16,0-3 128-16,1 0-128 0,-1 0 128 0,1-4-128 0,2 0 128 15,-2-3-128-15,0 2 128 0,0-4-128 16,0 3 128-16,0-3-128 0,1 1 0 0,0-3 0 0,-1 2 0 16,1-1 0-16,-1-1 0 0,2 3 0 0,0 0 0 15,0 0 0-15,-1 0 0 0,1 0-224 0,-3 5 80 16,1 1-32-16,0 4 0 0,-1 0 0 0,-2 1 0 16,1 5 176-16,-2 0-160 0,2 1 160 0,-1 1-160 15,2-1 160-15,0 0 0 0,-7-9 0 0,0 0 0 16,0 0 0-16,0 0 0 0,44 45 0 0,-44-45 0 15,0 0 0-15,0 0-208 0,0 0 80 0,54 9 128 16,-44-11-720 0,-3 1-32-16,-1-3 0 0,-1 0-19648 0</inkml:trace>
  <inkml:trace contextRef="#ctx0" brushRef="#br1" timeOffset="42359.94">13634 8328 41471 0,'3'11'3680'0,"-1"-3"-2944"0,2 2-592 0,-1-4-144 0,-1 2 0 0,2 4 0 0,2 9 0 0,5 16 0 0,1 14 0 0,0 9 0 0,-1 5 0 0,-2-3 0 0,-3-4 0 0,-1 0 0 0,-2-3 0 0,0-6 0 0,-1-3 0 0,1-6 0 16,2-7 0-16,-1-8 0 16,2-3-272-16,0-7-48 0,2-4 0 0,-2-4 0 15,0-5-1248-15,-1 0-256 0,-1-4-48 16,0-3-16-16,-1-3-960 0,-2-3-192 0,1-3-32 0,-1-2-4992 15,2-5-1008-15</inkml:trace>
  <inkml:trace contextRef="#ctx0" brushRef="#br1" timeOffset="42578.86">13754 8677 4607 0,'-2'-11'400'0,"1"7"-400"15,1 2 0-15,0 1 0 0,-1-10 1856 0,-1-15 272 16,1-15 64-16,2-10 16 0,4-1 640 0,4 5 128 16,3 8 32-16,-1 10 0 0,4 6-1088 0,0 6-192 0,-1 6-64 15,0 0 0-15,0 3 0 0,-1 5 0 0,-2 0 0 0,0 1 0 16,0 2-320-16,-2 2-80 0,2 4-16 0,-2-1 0 15,0 3-576-15,-1 3-112 16,-1 0-32-16,-3 4 0 0,-1 3-144 0,-1 1-48 0,-5 1 0 0,0 3 0 16,-4 3-64-16,-2 3-16 0,-2 0 0 0,-1-3 0 15,-4 3-96-15,2-4-32 0,-2-1 0 0,-1-1 0 16,1-3-128-16,-1-3 0 0,2-2 0 0,0-5 0 31,3-3-480-31,1-2-80 0,0 2-16 0,3-5-12192 0,2-1-2448 0</inkml:trace>
  <inkml:trace contextRef="#ctx0" brushRef="#br1" timeOffset="42909.06">14086 8438 16575 0,'5'7'1472'0,"1"1"-1168"16,0-2-304-16,-2-1 0 0,-1 0 1728 0,3 1 272 15,6 8 64-15,-12-14 16 0,38 52 224 0,-38-52 64 16,39 69 0-16,-26-40 0 0,0 1-640 0,-6-8-112 16,0 2-16-16,-2-5-16 0,-1-4-624 0,-2 0-128 15,0-2-32-15,0-4 0 0,0-1-288 0,0-5-64 16,-1 1-16-16,0-7 0 0,2 2-144 0,-2-2-32 16,0-3 0-16,0-4 0 0,0 1-96 0,0-5-32 15,2 2 0-15,-2-2 0 0,1-4-128 0,-1-2 128 0,0 3-128 16,-1-4 128-16,1-1-128 0,0 2 0 0,1-1 0 15,-1 1 0-15,2-1 0 0,0-1-272 0,0 2 64 16,2-4 16 0,0 4-192-16,1-2-16 0,1 4-16 0,-1-1 0 15,3 0-384-15,-2 3-80 0,-2 1-16 0,2 1 0 16,1 1-1520-16,0 0-304 0</inkml:trace>
  <inkml:trace contextRef="#ctx0" brushRef="#br1" timeOffset="43316.1">14564 8396 9215 0,'-6'10'816'0,"3"-2"-656"16,0-2-160-16,2-3 0 0,2 0 1552 0,-1 0 288 15,0 0 48-15,0 3 16 0,1 3-112 16,-1 5 0-16,3 0-16 0,-1 1 0 0,1 3 976 0,2-5 208 16,0-1 48-16,2 0 0 0,1 0-1472 0,1-1-272 15,-2-2-64-15,2-1-16 0,1-3-528 0,1 1-96 16,0-1-32-16,0-1 0 0,0-4-176 0,0 0-32 16,1-4-16-16,-1 1 0 0,3-5-48 0,-3 0-16 15,0-1 0-15,0-2 0 0,0-1-16 0,-3-2 0 16,0-3 0-16,-1 1 0 0,-2 0-32 0,0-1-16 0,-3 0 0 0,-2-1 0 15,-2 4-32-15,-3-1 0 0,-2 0 0 16,-1 4 0-16,-4 0-144 0,-4 2 192 0,-2 1-192 16,-3-1 192-16,-2 5-192 0,1-1-176 0,0 5 48 0,0 0 0 31,0 2-512-31,2 4-80 0,3-1-32 0,1 0-11600 0,0 3-2336 16</inkml:trace>
  <inkml:trace contextRef="#ctx0" brushRef="#br1" timeOffset="44000.75">15003 8287 21183 0,'-1'0'1888'0,"1"0"-1504"0,0 0-384 0,0-2 0 0,1 2 2320 0,0 0 400 0,1 2 80 0,-1 1 16 0,1 0-512 0,0 2-80 0,0 3-32 0,1 0 0 0,-3 3-1024 0,1 0-208 0,-1 5-32 0,0-5-16 15,-1 3-464-15,-1 0-80 0,1 1-32 0,0-1 0 16,1-3 32-16,-1-1 0 0,2-2 0 0,0-2 0 16,2-2-16-16,0-4 0 0,3 0 0 0,-1-4 0 15,2 2-128-15,3-4-32 0,-1-1 0 0,1-1 0 16,0 2-64-16,0 0 0 0,1-2-128 0,0 0 192 15,1 4-192-15,-1-2 176 0,1 3-176 0,-1-3 160 16,-2 4-160-16,-1 2 0 0,0 0 0 0,0 0 0 16,-1 2 0-16,-1-1 0 0,0 4 128 0,0-2-128 15,-1 3 0-15,1-2 0 0,-1 1 144 0,0-2-144 16,0 0 0-16,0 0 0 0,-1 0 0 0,3-3 0 16,-3 2 0-16,1-2 0 0,-1 2 0 0,1-2 0 0,-1 0 0 0,-1 0 0 15,2-2 0-15,-2 2 0 0,2-2 0 16,-2 2 0-16,3-3 0 0,-2 0 0 0,2 0 0 0,-1-3 0 15,2 3 0-15,0-2 0 0,-1-1 0 0,2 3 0 16,0-3 0-16,0 3-128 0,-1-3-48 0,1 3 0 16,2-2 0-16,-1 0 0 0,1 1-16 0,-1 4-16 15,0 0 0-15,-1 3 0 0,-2-2 208 0,1 4-176 16,0 0 176-16,1-2-160 0,-2 3 160 0,2-1 0 16,0 2 0-16,0 1-128 0,0-2-64 0,-1 0-16 15,-7-6 0-15,0 0 0 0,0 0-48 0,0 0-16 16,0 0 0-16,0 0 0 15,60 28-112-15,-53-28-32 0,0 1 0 0,-2-1 0 16,1-1-240-16,-2-1-48 0,2 2-16 0,0 0-11504 16,-1-3-2304-16</inkml:trace>
  <inkml:trace contextRef="#ctx0" brushRef="#br1" timeOffset="44542.9">15776 8352 25791 0,'-3'5'1152'0,"-1"-1"224"0,2 1-1104 0,1 0-272 0,1-2 0 0,0 0 0 0,0 2 1184 0,0 2 176 0,-1 4 48 0,0 7 0 0,0 2 608 0,1 3 128 0,0 3 32 0,0-1 0 0,2 1-976 0,-1 0-192 16,3 0-48-16,-1 1 0 0,0 1-400 0,0 2-96 16,1 1-16-16,-2 2 0 0,0 1-208 0,-1-4-48 15,2-1-16-15,-2-6 0 0,-1-2-176 0,1-4 0 16,-1 0 0-16,-1-2 0 0,1-1 144 0,-1-3-144 16,-1-2 160-16,0 0-160 0,1-6 0 0,-1-1 128 15,0-4-128-15,-1-5 0 0,0 2 0 0,0-6 0 16,-2-4 0-16,1-2-160 15,-3-3-224-15,2-3-64 0,-2-4 0 0,1-3 0 0,2-2 96 0,-1-4 16 16,2 1 0-16,1-4 0 0,1-4 64 0,2-1 16 16,0-2 0-16,1 3 0 15,4 3-240-15,-1 3-32 0,2 5-16 0,1 4 0 0,1 6 256 0,0 3 48 0,0 2 16 0,1 5 0 16,-2 3 656-16,3 1 128 0,0 2 16 0,0 1 16 16,-2 1-96-16,1 4-32 0,-1-2 0 0,-1 4 0 15,-1 1-80-15,-1 0 0 0,-2 3-16 0,-2 1 0 16,0 0-112-16,-2 4-32 0,-4 4 0 0,-1-1 0 15,-2 3-64-15,-4 1-16 0,-3-1 0 0,1 4 0 16,0 1-144-16,-3-4 0 0,2 3 144 0,0-5-144 16,3 1-208-16,-1-1-112 0,4-3-32 0,1-4 0 15,4 0-784-15,1-3-144 16,2-1-48-16,1-3-16656 0</inkml:trace>
  <inkml:trace contextRef="#ctx0" brushRef="#br1" timeOffset="44832.82">16190 7845 38703 0,'-2'2'3440'0,"1"2"-2752"16,2 0-560-16,0-3-128 0,0 2 640 0,0 2 112 0,1 3 16 0,0 4 0 0,1 6-320 0,-1 7-48 0,2 2-16 0,-1 1 0 0,0 3 112 0,1 2 16 0,-2-1 0 0,0 5 0 0,0 3-112 0,2 3-16 0,-4 1 0 0,0 1 0 16,0 1-128-16,-1-5-16 0,1 0-16 15,-3-3 0-15,6-4-224 0,-3-6 0 0,2-4 128 16,1-4-128-16,0-3-240 0,0-5-80 0,0-4-32 16,-1-3 0-1,2 2-496-15,-1-7-112 0,-1-3 0 0,0-4-16 16,1-3-1168-16,-1-5-224 0</inkml:trace>
  <inkml:trace contextRef="#ctx0" brushRef="#br1" timeOffset="45033.57">16166 8189 24879 0,'-4'4'2208'0,"2"-2"-1760"0,1 2-448 0,2-4 0 16,0 0 2880-16,2 2 480 0,-1 1 96 0,3 0 32 15,2 3-1856-15,3-3-368 0,2 0-80 0,-12-3-16 16,0 0-528-16,0 0-96 0,75-1-32 0,-75 1 0 0,0 0-272 0,67-8-64 15,-67 8-16-15,48-3 0 0,-48 3-320 0,51-6-64 16,-51 6-16-16,53-6-19104 16</inkml:trace>
  <inkml:trace contextRef="#ctx0" brushRef="#br1" timeOffset="54441.62">18917 8688 32255 0,'-7'0'2864'0,"4"2"-2288"0,2-1-576 0,4 2 0 0,2 2 640 0,3-1 32 0,4 4 0 0,-12-8 0 0,57 26 48 0,-2-1 16 0,19 2 0 0,12 5 0 0,5-3-96 0,7-1-32 16,9 2 0-16,4-4 0 0,5-1-256 0,2-4-48 16,3-1-16-16,4-2 0 0,4-2-16 0,0-1 0 15,3 1 0-15,-4-3 0 0,-5-2-80 0,8 2 0 16,6 2-16-16,2 3 0 0,-5-6 16 0,1 5 16 16,1 0 0-16,0 0 0 0,-1-2-16 0,-3 0 0 15,-1-2 0-15,0-1 0 0,-1-1 16 0,-4 2 0 16,-1 0 0-16,-4-1 0 0,0 2 32 0,-5 2 0 0,-2-2 0 15,-4 3 0-15,0 0-64 0,-5-3-16 16,-5 1 0-16,-4-1 0 0,-5 4-160 0,-5-4 128 0,-7 0-128 0,-3-2 128 16,-4 0-128-16,-5 2 0 0,-2 0 0 0,-7 0 0 15,-4-5 0-15,-5 0 0 0,-4 1 0 16,-3-3 0 0,-7 2-352-16,-35-9-48 0,60 14-16 0,-60-14 0 15,47 9-544-15,-47-9-128 0</inkml:trace>
  <inkml:trace contextRef="#ctx0" brushRef="#br1" timeOffset="55034.17">24114 9296 38703 0,'-1'0'3440'0,"1"-2"-2752"0,2 2-560 0,0 0-128 16,0 2 496-16,2-2 64 0,1 0 16 0,5 3 0 0,4 1-176 0,6 1-16 0,-20-5-16 0,45 14 0 0,-45-14-224 0,57 17-144 0,-57-17 192 0,67 18-192 0,-33-8 208 0,1 0-64 16,0 1-16-16,-35-11 0 0,67 24-128 0,-67-24 192 15,58 27-192-15,-58-27 192 0,48 30-192 0,-48-30 128 16,0 0-128-16,46 49 128 0,-46-49-128 0,0 0 160 15,19 52-160-15,-19-52 160 0,-3 40-32 0,-4-20-128 16,-2 1 192-16,-5 4-64 0,-5-1-128 0,-8 2 0 16,-7 3-192-16,-4-4-12864 15,-4 4-2576-15</inkml:trace>
  <inkml:trace contextRef="#ctx0" brushRef="#br1" timeOffset="56846.57">24197 10172 23039 0,'-20'3'2048'0,"1"-2"-1648"0,7 1-400 0,4-2 0 0,0 3 976 0,-6-3 112 0,-16 6 32 0,-19-1 0 0,-15 4-432 0,-10 0-96 0,-3 0-16 0,-2-1 0 0,3 1-160 0,-3 2-32 0,-2-2-16 0,-6 3 0 0,-5-1 512 0,-5 3 96 0,-3 1 32 0,-6 2 0 0,-1 1-400 0,-6 2-80 0,-2 0-16 0,-5 1 0 0,1 3 240 0,-3 3 32 0,-4-5 16 0,1 5 0 15,-1 4-128-15,1 2-32 0,3-3 0 0,-5 0 0 16,1 4-304-16,0 0-64 0,1-1-16 0,-1-1 0 15,2-4-96-15,4 1-32 0,3-3 0 0,4-1 0 16,1-1 16-16,2-1 0 0,1-1 0 0,4-1 0 16,6 0 0-16,3-5 0 0,4 1 0 0,6-4 0 15,8 1-144-15,2-5 0 0,7-1 0 0,4-3 0 16,3-1 0-16,8-4 0 0,5 0 0 0,7-6 0 16,2 0 0-16,4 1 0 0,5-4 0 0,6 1 0 15,4-1-448-15,4-1-80 0,5-1-16 16,5-2-18240-16</inkml:trace>
  <inkml:trace contextRef="#ctx0" brushRef="#br1" timeOffset="57484.86">19432 10699 30399 0,'-8'2'2704'0,"1"-1"-2160"0,4 5-544 0,-1-5 0 0,3 5 1120 0,-4-3 112 0,-7 7 32 0,-7 2 0 0,-6 9-304 0,-4 4-48 0,-2 2-16 0,0-2 0 0,0 4-480 0,-1-1-96 15,0 1-32-15,-1-2 0 0,3 4-96 0,0 0-32 16,3 1 0-16,2 1 0 0,5-2 96 0,1 1 32 16,3 3 0-16,2-4 0 0,2 1 16 0,3-4 0 15,4 1 0-15,1-2 0 0,5-5-176 0,3 0-128 16,-4-22 144-16,0 0-144 0,32 50 128 0,-32-50-128 16,0 0 0-16,77 26 0 0,-40-25 0 0,8-2-288 0,9-5 32 0,4-2 16 31,0-4-1008-31,3-4-208 0</inkml:trace>
  <inkml:trace contextRef="#ctx0" brushRef="#br1" timeOffset="60016.77">13169 11836 23951 0,'-2'-12'2128'0,"1"5"-1696"0,2 3-432 0,0 2 0 0,0 0 1920 0,1 0 288 0,-1-5 64 0,0-2 16 0,1-3 80 0,0 2 0 0,1 3 16 0,-2 3 0 0,1 3-1296 0,0 4-272 0,0 1-48 0,2 3-16 0,-1 6-384 0,0 3-80 0,2 2-16 0,-1 5 0 0,1 3-272 0,-2 3 0 15,0 1 0-15,0 2 0 0,1 2 0 0,-2-4 0 16,2 4 0-16,-1-5-144 0,-1-2-48 0,2-1-16 15,-1-3 0-15,1-3 0 16,-4-20-304-16,14 31-48 0,-14-31-16 0,0 0-11968 16,0 0-2384-16</inkml:trace>
  <inkml:trace contextRef="#ctx0" brushRef="#br1" timeOffset="60283.95">13243 11702 31327 0,'-7'3'2784'0,"2"-2"-2224"0,4-1-560 0,1 0 0 15,1 0 1584-15,0 0 208 16,-2 0 32-16,0 0 16 0,1 2-960 0,1-2-192 0,3 0-48 0,3 0 0 16,3 0-144-16,1 0-48 0,-11 0 0 0,0 0 0 15,49 3-80-15,-49-3-32 0,0 0 0 0,67 4 0 16,-67-4-32-16,0 0-16 0,68 2 0 0,-68-2 0 15,0 0-288-15,58 0 128 0,-58 0-128 0,0 0 0 16,52-2 0-16,-52 2-256 0,0 0 32 0,0 0 0 16,59 2-352-1,-47-2-80-15,-2 0-16 0,-1 2-11808 0,-1-2-2368 0</inkml:trace>
  <inkml:trace contextRef="#ctx0" brushRef="#br1" timeOffset="60517.97">13224 11935 34095 0,'-7'7'3024'0,"3"-2"-2416"16,3-4-480-16,2-1-128 0,1 0 1248 0,-1 0 224 16,0 3 64-16,2 0 0 0,1 1-896 0,4-2-192 15,2 0-16-15,4-2-16 0,-14 0-112 0,0 0-32 16,55-11 0-16,-55 11 0 0,44-12-112 0,-44 12-32 15,41-10 0-15,-41 10 0 0,0 0-128 0,54-5-144 0,-54 5 144 0,0 0-208 32,50 0-1200-32,-50 0-256 0,0 0-32 0,0 0-15328 0</inkml:trace>
  <inkml:trace contextRef="#ctx0" brushRef="#br1" timeOffset="60743.38">13857 11988 38703 0,'0'12'1712'0,"1"-5"352"0,0 0-1648 0,1-2-416 0,-1-2 0 0,1-1 0 15,2 1 512-15,-1 4 32 0,2 8 0 0,2-1 0 16,-7-14-192-16,12 38-32 0,-8-19-16 0,-2-5 0 16,0 2-48-16,-2-3-16 0,0-2 0 0,0-2 0 0,0-1-240 0,0-1 176 15,1-4-176-15,1-3 160 0,1 0-160 0,-1-2-224 16,0-1 48-16,2-4-12432 15,-1-1-2496-15</inkml:trace>
  <inkml:trace contextRef="#ctx0" brushRef="#br1" timeOffset="60944.99">13861 11566 37775 0,'-11'13'3360'0,"3"-7"-2688"15,2 2-544-15,3-4-128 0,3-2 912 0,0 1 160 16,1-1 16-16,-1 2 16 0,0 1-816 0,0 3-160 16,0 2-128-16,1-4 144 0,0-1-272 0,2-2-64 0,0 0-16 0,1-3 0 31,2 0-1136-31,1-3-240 0,2 2-32 0,-1-3-15104 0</inkml:trace>
  <inkml:trace contextRef="#ctx0" brushRef="#br1" timeOffset="61339.68">14216 11515 911 0,'-5'2'0'0,"0"1"0"16,1-2 0-16,0 1 0 0,3 2 7584 0,0-1 1440 15,1 0 272-15,-2 5 64 0,0 1-6256 0,-2 7-1248 16,2 8-256-16,0 1-64 0,2 5-848 0,1 4-176 0,1-2-48 0,3 3 0 16,0 3-176-16,2-2-32 0,2 6-16 0,3-5 0 15,1 3-48-15,2-3-16 0,1 1 0 0,-16-38 0 16,37 62-176-16,-37-62 0 0,42 51 0 0,-42-51 0 16,0 0 0-16,62 36 0 0,-62-36-224 0,0 0 80 31,63 7-576-31,-63-7-112 0,42-6-32 0,-21 0-17376 0</inkml:trace>
  <inkml:trace contextRef="#ctx0" brushRef="#br1" timeOffset="61910.23">14623 11426 38703 0,'0'-4'3440'0,"0"2"-2752"0,1 2-560 0,0 2-128 0,-1-1 656 0,1 2 112 0,0-1 0 0,1 4 16 15,1 4-208-15,1 3-32 0,-2 11-16 0,0 1 0 0,1 8-256 0,-1 3-48 0,0 7-16 0,0 0 0 0,-1 4-208 0,0-1 176 0,2 0-176 0,-2 0 160 0,1-2-160 0,1-1 0 16,1-1 0-16,1-4 0 16,1-2 0-16,1-7-224 0,1-1 32 0,-8-28 0 15,16 38-560-15,-16-38-96 0,0 0-32 0,0 0-11584 16,40 34-2320-16</inkml:trace>
  <inkml:trace contextRef="#ctx0" brushRef="#br1" timeOffset="62155.81">14553 11691 36863 0,'-3'2'3264'0,"1"-1"-2608"15,1 2-528-15,2-3-128 0,0 2 880 0,0-1 144 0,-1 1 16 0,1 2 16 16,0 3-768-16,0 0-160 0,2 1-128 0,0-4 192 15,2 2-192-15,0-2 0 0,1-3 0 0,3 2 128 16,-2-3-128-16,2 0 0 0,-9 0 0 0,0 0 0 31,0 0-928-31,50-4-64 0,-50 4-16 0,0 0-16192 0</inkml:trace>
  <inkml:trace contextRef="#ctx0" brushRef="#br1" timeOffset="62543.02">14884 11864 23951 0,'2'8'2128'0,"1"-5"-1696"15,1 0-432-15,-1 0 0 0,1-3 1344 0,0 2 192 16,4 2 48-16,-8-4 0 0,0 0-176 0,0 0-16 16,59 29-16-16,-59-29 0 0,0 0-816 0,0 0-176 15,55 2-16-15,-55-2-16 0,0 0 736 0,29-13 160 16,-22 7 32-16,-1 0 0 0,-2-3-560 0,1 3-96 15,-4 0-32-15,0-2 0 0,-1 0-112 0,-2-1-32 16,-2 0 0-16,0 0 0 0,-3 3-208 0,0-2-48 16,-6 2-16-16,1 1 0 0,0-1-176 0,-3 3 128 15,1 0-128-15,-2 2 128 0,3 2-128 0,-3 4 0 16,2 2 0-16,-1 0 128 0,4 2-128 0,-1 3 0 0,1 3 0 0,1 0 0 16,1 1 0-16,2 2 0 0,1-1 0 15,2-1 0-15,3 2 0 0,1-3 128 0,1-1-128 0,3 2 0 16,1-3 0-16,3 1 0 0,0-2 0 0,-8-12-176 15,0 0-128-15,0 0-16 0,49 34-16 0,-49-34 0 32,0 0-112-32,0 0 0 0,60 9-16 0,-60-9 0 0,0 0-496 15,48-12-112-15,-48 12-16 0,30-16-16576 0</inkml:trace>
  <inkml:trace contextRef="#ctx0" brushRef="#br1" timeOffset="62863.21">15247 11838 23039 0,'-2'9'1024'0,"1"-1"192"0,1-1-960 0,0-2-256 16,1-3 0-16,0 2 0 0,0 1 1136 0,1 6 176 15,2 2 32-15,-1 6 16 0,2 2 1136 0,-1-3 240 16,2 0 32-16,-6-18 16 0,10 35-1424 0,-6-21-272 16,-4-14-64-16,0 0-16 0,13 36-480 0,-8-28-80 15,-2-1-32-15,-1 0 0 0,2-3-64 0,-2 2-16 16,0-3 0-16,-1-3 0 0,0 2-112 0,-1-2-32 15,2-2 0-15,-2-1 0 0,1-3 48 0,0-1 0 16,0-4 0-16,0 0 0 0,0 0 16 0,0-5 0 16,0 2 0-16,0-2 0 0,2-2-80 0,-1 4-16 15,1-1 0-15,0 1 0 0,0 1-32 0,-1 0-128 16,1 2 192-16,0 0-64 0,1 1-128 0,-1-1 0 0,1 2 0 16,-2 1 0-16,2-2 0 0,1 0 0 15,-1 0 0-15,1-1 0 16,0 2-800-16,1 1-32 0,1 1-16 0,-1 0 0 15,0 0-720-15,1-1-144 0</inkml:trace>
  <inkml:trace contextRef="#ctx0" brushRef="#br1" timeOffset="66980.78">10592 11898 17503 0,'-2'0'1552'0,"-3"0"-1232"0,3 0-320 0,0-2 0 0,1 2 1264 0,-4 0 192 0,-3 0 32 0,-6-3 16 0,-7 3 416 0,-3-3 96 0,-3 2 16 0,-4-1 0 16,-2-1-496-16,-2 3-112 0,1-1-16 0,-4-1 0 16,-2-1-352-16,-4 2-80 0,-4-1-16 0,-8 0 0 15,0-2-256-15,-5 2-48 0,-6 4-16 0,-8-2 0 16,-5-2-272-16,-4 2-64 0,1 0-16 0,-10 2 0 16,-8 2-32-16,-5 0 0 0,-2 2 0 0,-4 1 0 15,1 5 80-15,-6-1 16 0,-3-2 0 0,0 2 0 0,1 3 64 0,-3 1 16 16,1 1 0-16,1 3 0 0,1 3 64 0,-2-1 16 15,-1-1 0-15,1-2 0 0,6 4-32 0,1-5 0 16,5-2 0-16,2 3 0 0,3-4-176 0,1 0-48 16,0-5 0-16,5 3 0 0,4-1-256 0,0-5 0 15,3-1 128-15,4 1-128 0,5-3 0 0,6 3 0 16,4-1 0-16,3 1 0 0,0-5 0 0,6 1 0 16,4-2 0-16,6 0-144 15,4 2-320-15,4-1-64 0,3-2-16 0,4-1 0 16,1-1-480-16,5-3-80 0,5 5-32 0,4 1-19184 0</inkml:trace>
  <inkml:trace contextRef="#ctx0" brushRef="#br1" timeOffset="67675.28">5631 11939 10127 0,'-1'-2'896'0,"0"0"-704"0,1 0-192 0,0 1 0 0,0-2 1712 0,0 1 304 0,-1-1 64 0,0-3 16 0,0 1 800 0,-1-1 176 0,-1 1 16 0,1 2 16 0,1 3-544 0,-3 0-96 0,0 5-32 0,1-2 0 15,0 6-1072-15,-2 1-208 0,2 1-64 0,-2 6 0 16,1 0-576-16,-2 4-112 0,2 1-16 0,-2 0-16 16,1 4-96-16,0-3-16 0,1 4 0 0,-1-2 0 15,2-1-96-15,1 2-32 0,1-3 0 0,1 2 0 16,1-1-128-16,1-4 0 0,2 3 0 0,2-4 128 0,4-1-128 0,0 0 0 15,2-1 0-15,2-1 128 0,2 0-128 0,2-2 0 16,1 0 0-16,-19-14 0 0,0 0 0 0,70 32 0 16,-70-32 0-16,0 0 0 0,84 6 0 0,-84-6-176 15,60-11 48-15,-28 3 0 16,3-4-512-16,4 2-112 0,0-4-16 0,1 1-18016 16</inkml:trace>
  <inkml:trace contextRef="#ctx0" brushRef="#br1" timeOffset="68518.02">6257 12857 34095 0,'-1'0'3024'0,"0"0"-2416"0,1 2-480 0,1-2-128 0,0 2 1184 0,0 2 224 0,0 1 32 0,2 3 16 0,1 7-704 0,2 6-144 0,-2 3-32 0,2 6 0 0,0 4-384 0,0 1-192 0,-3 5 160 0,1 3-160 0,-2-3 176 0,0 1-176 15,-1-6 192-15,0 2-192 0,1 2 224 0,-2-3-64 16,0-7-16-16,2-3 0 0,-1 0 32 0,0-6 0 16,0-3 0-16,0-5 0 0,-1-6-176 0,0-4 128 15,-1-2-128-15,0-6 128 0,-1-2-128 0,-1-3 0 0,0-7 0 16,0-2 0-16,-2-4-288 0,-2 0 64 0,2-3 16 0,-4-2 0 16,1-2 16-16,0-7 16 0,1 2 0 15,-1-3 0-15,1-1 176 0,-1-1 0 0,4 1-144 0,0 0 144 16,4-1 0-16,0-2-144 0,4 8 144 0,4 1 0 15,-1 5 0-15,5 3-128 0,0 0 128 0,2 1 0 16,1 1 0-16,0 4 0 0,1 0 0 0,1 3 0 16,-2 5 176-16,1 4 32 0,1-2 16 0,-3 7 0 15,2 1 16-15,-1 4 0 0,-1 1 0 0,-4 3 0 16,-3 3-80-16,-1 0-16 0,-2 2 0 0,0 1 0 16,-2 6 16-16,-3-1 0 0,-2 7 0 0,-3 1 0 15,-1 0-16-15,-2 4 0 0,-1-1 0 0,-2-1 0 16,0 3 736-16,-3-6 144 0,1 1 16 0,-3-3 16 15,3-2-1664-15,0 0-336 0,1-5-64 0,0-1-16 0,3-2 832 16,0-3 192-16,2-1 0 0,2 0 0 0,2-3 0 16,1-1 0-16,3-1 0 0,1-1-144 0,3 2 144 0,2-2 0 15,-1 1-144-15,3 0 144 0,2 1 0 0,1-1 0 16,4 3 0-16,-2 2 0 0,0-1 0 0,2 2 0 16,3 0 0-16,-18-9 0 0,0 0 0 0,58 38 0 15,-58-38 0-15,0 0 0 0,65 38 144 0,-65-38-144 16,0 0 160-16,69 34-160 0,-69-34 0 0,0 0 128 15,0 0-128-15,76 29 0 0,-60-23 0 0,-2 2 0 16,-2-2 0-16,-2 0 0 16,0-3-608-16,-2 0-16 0,0 0 0 0,-3-3-18752 0</inkml:trace>
  <inkml:trace contextRef="#ctx0" brushRef="#br1" timeOffset="68996.14">6770 13068 23039 0,'-2'0'2048'0,"0"3"-1648"0,2-2-400 0,1-1 0 0,0 2 2448 0,0 1 416 0,0 1 80 0,2 4 0 0,1 1-1120 0,2 4-224 0,-1 0-64 0,1 1 0 0,2-1-688 0,-1-1-144 0,2 0-16 0,0 0-16 0,3-4-224 0,3 0-32 16,-2-2-16-16,1-5 0 0,0 1-144 0,2-5-16 15,-2 0-16-15,0-5 0 0,1 0-64 0,-2-1-16 16,1-4 0-16,-1-3 0 0,1 2-16 0,-4-3 0 16,0-1 0-16,-3 4 0 0,-1-1-128 0,-3 1 128 15,-2-1-128-15,-2 4 128 0,-1 0-128 0,-3 2 0 16,-2 2 0-16,-2 0 0 0,-1 3 0 0,-3 1 0 15,-1 1-160-15,1 2 160 0,-2 3-256 0,1 3 32 16,1-1 16-16,1 6 0 0,1 0 48 0,0-1 16 16,2 4 0-16,0 3 0 0,3 0 144 0,-1 1 0 15,4 2 0-15,-1-2-128 0,3-1 128 0,1 3 0 16,3-3 0-16,1 0 0 0,1 1 0 0,3-5 0 0,1 2 0 16,1-2-128-16,3-2-128 0,1-1-32 0,-1-3 0 15,4-4 0 1,-17-3-480-16,0 0-80 0,0 0-32 0,77 5 0 15,-56-7-1680-15,1-2-320 0,0 2-80 0,1-1-11440 0</inkml:trace>
  <inkml:trace contextRef="#ctx0" brushRef="#br1" timeOffset="69339.39">7441 12902 17503 0,'-6'-4'768'0,"2"1"176"0,-1 3-752 0,2-2-192 0,1 2 0 0,-2 0 0 16,1 2 2240-16,-6 1 400 0,-3 3 96 0,-6 3 16 16,-3 2-240-16,-1 3-32 0,-1 1-16 0,1 3 0 0,2 2-1104 0,-1-1-208 15,3 2-64-15,1-3 0 0,2 1-528 0,1-2-112 16,4-2-32-16,0-1 0 0,4 2-208 0,-1-5-32 16,3 0-16-16,1 0 0 0,1-2-160 0,2-2 192 15,2 1-192-15,2-3 192 0,1 1-192 0,3-3 0 16,0 2 0-16,2-4 0 0,1 1 128 0,2-1-128 15,2-1 0-15,0 2 128 0,1-2-128 0,1 0 192 16,-17 0-192-16,0 0 192 0,0 0-192 0,68 7 192 16,-68-7-192-16,0 0 192 0,0 0-192 0,0 0 0 15,62 31 144-15,-54-20-144 0,-2 4 0 0,1-3 144 16,-2 1-144-16,-3 4 0 0,0-1 0 0,-2-2 0 16,0 1 0-16,-1-3 0 0,0 1 0 0,-1-4-304 15,-2 2 48-15,2-5 0 16,-1-1-816-16,-2 0-144 0</inkml:trace>
  <inkml:trace contextRef="#ctx0" brushRef="#br1" timeOffset="69775.81">7545 13138 33167 0,'3'20'1472'0,"-2"-8"304"15,1-1-1424-15,0 0-352 0,-1-2 0 0,2-1 0 0,0 7 1088 0,3 11 128 0,5 16 48 0,-1 14 0 16,0 8-272-16,-1-4-48 0,-4-5-16 0,2-4 0 0,-4 2-656 0,0-4-128 16,-1-9-16-16,-2-3-128 0,0-5 144 0,-2-9-144 15,2 1 0-15,-1-8 144 0,1-1-144 0,0-4 128 16,0-4-128-16,0-5 128 0,0-2-128 0,-1-9-272 16,1-2 64-16,-1-4 16 15,0-1-1344-15,-1-8-256 16,1 1-48-16,-3-6-16 0,2-5-2112 0,0-3-448 0,0-7-64 0,-1 1-32 15,0-2 672-15,-1-6 144 0,-1-6 32 0,1 3 0 16,-3 1 1952-16,3-1 400 0,0 5 80 0,4 2 16 0,4 4 1856 0,-1 3 384 16,2 5 80-16,1 3 16 0,1 4 1952 0,-2 2 400 15,2 6 80-15,0 3 16 0,-1 4 480 0,0 4 112 16,-1 5 0-16,0 1 16 0,-2 5-1680 0,1 1-352 16,-2 3-64-16,-1 0-16 0,-1 8-1216 0,0 4-240 15,-2-1-48-15,-2 6-16 0,1 3-224 0,-3-1-32 0,0 5-16 16,-1 1 0-16,-1 0-48 0,2 2-16 0,-2-1 0 0,-1-1 0 15,2-2-80-15,2-3-128 0,0-5 176 0,2-2-176 16,2-5 0-16,0 1 0 0,2-4 0 0,1-5-144 31,1 0-512-31,3-4-112 0,1-1 0 0,0-2-11728 0,2-1-2352 0</inkml:trace>
  <inkml:trace contextRef="#ctx0" brushRef="#br1" timeOffset="70137.06">7961 12987 20271 0,'2'9'896'0,"-2"-5"192"0,1 1-880 0,0 0-208 0,-1 1 0 0,0-2 0 0,1 4 1472 0,-1 6 256 0,0 9 64 0,-1 6 0 0,0 6 192 0,-1-2 64 0,-1 0 0 0,0-1 0 0,0-3-704 0,3 0-144 0,-1-4-32 0,0-1 0 0,2-4-272 0,1-4-64 16,1 0-16-16,3-8 0 0,0-3-416 0,2-1-80 15,0-4 0-15,2-4-16 0,-1 0-112 0,1-3 0 16,-1-2-16-16,2-5 0 0,-2-1-176 0,-1-1 160 16,0-6-160-16,-2 0 160 0,0 2-160 0,1-6 0 15,-3 3 144-15,-1-3-144 0,1 6 128 0,-4-1-128 16,-1 2 128-16,-3-2-128 0,0 5 0 0,-4 1 0 16,1 0 0-16,-2 1 128 0,1 3-128 0,-1 0 0 15,-1 4 0-15,-1 4 0 0,0 1-160 0,1 5-48 16,-1-1-16-16,0 5 0 0,0 3-96 0,2-1-32 0,1 5 0 0,1-2 0 31,0 3-352-31,1-4-80 0,2 3-16 0,-1-1 0 16,4-2-2112-16,2-1-416 0</inkml:trace>
  <inkml:trace contextRef="#ctx0" brushRef="#br1" timeOffset="70518.3">8220 13020 10127 0,'6'5'896'0,"-2"-3"-704"0,1-1-192 0,-3 2 0 16,0 0 3200-16,-1-1 624 0,1 2 112 0,2 3 32 0,0 2 16 0,2 9 16 15,-2 0 0-15,1 1 0 16,-3 0-2336-16,-1-3-448 0,0 1-112 0,0-1-16 0,0-3-320 0,2-2-80 16,-1 0-16-16,1-1 0 0,2-4-224 0,0-3-64 15,3 0 0-15,0-3 0 0,0-3-160 0,1 0-32 16,2-5-16-16,-1-2 0 0,1 1-176 0,0-4 0 15,0 2 0-15,1-5 128 0,-1 5-128 0,-1-3 0 16,-2 2 0-16,1-1 0 0,0 3 0 0,-2 1 0 16,-1 1 0-16,0 3 0 0,-2 4 0 0,1 1-176 15,-2 1 176-15,-1 3-128 0,2 2 128 0,-2-1-128 16,3 2 128-16,-2 1-128 0,2 1 128 0,0-3 0 16,0 3 0-16,1-1 0 0,0-2 0 0,0-1 0 15,1 1 0-15,1-1-128 0,2 2 128 0,-3-4 0 16,2 3 0-16,1-3 0 0,-1 0-256 0,0 0 48 15,1-1 0-15,-1 0 0 16,-1-1-192-16,0-1-48 0,0 0 0 0,-2-1 0 16,2-1-384-16,-1-1-64 0</inkml:trace>
  <inkml:trace contextRef="#ctx0" brushRef="#br1" timeOffset="70963.5">8878 12864 28559 0,'-5'-5'1264'0,"1"3"272"0,1 0-1232 0,0 2-304 0,0-2 0 0,2 0 0 0,-1 4 1808 0,-2-4 304 0,-3 2 64 0,-4 0 16 0,0 4-576 0,-2 0-112 0,3 4-32 0,-1 1 0 0,0 1-896 0,1 2-176 0,0-1-32 0,1 5-16 0,0-3 16 0,3 0 0 15,1 1 0-15,2-3 0 0,1 0-128 0,0 0-32 16,2-2 0-16,2 1 0 0,1-2-208 0,1 1 144 16,1-1-144-16,3-1 128 0,0-2-128 0,4 1 0 15,-1 0 0-15,2 0 128 0,-13-6-128 0,0 0 0 16,0 0 144-16,65 26-144 0,-50-21 0 0,-2 3 144 15,-1 2-144-15,0-1 0 0,-2 2 160 0,-2 0-160 16,-1 0 128-16,-3 1-128 0,-1 3 224 0,-2-2-32 0,-1 0-16 16,-1 1 0-16,0 0 48 0,-2 0 16 0,0 1 0 0,-2-3 0 15,2 1-112-15,-3-3-128 16,1 1 176-16,-1 0-176 0,0-2 0 0,0-3 0 0,0-1 0 0,2-4-192 31,0 2-352-31,0-6-64 0,0 2-16 0,1-4 0 16,2-1-288-16,2-3-64 0,2-2-16 0,0-1-18144 0</inkml:trace>
  <inkml:trace contextRef="#ctx0" brushRef="#br1" timeOffset="71396.66">9079 12968 23039 0,'0'8'1024'0,"0"-2"192"0,1-3-960 0,-1-1-256 16,1 2 0-16,0-2 0 0,1 1 1696 0,0 3 288 15,2 3 64-15,-1 3 16 0,2 1 416 0,0-4 80 16,1 0 0-16,-2-1 16 0,1-2-1424 0,0 0-272 16,1-3-64-16,0 1-16 0,1-2-224 0,1 0-64 15,1-1 0-15,-3-2 0 0,2-1-112 0,0-1-16 16,1-3-16-16,-1 0 0 0,1-2-128 0,-2 1-32 16,0-3 0-16,-1 1 0 0,-1-3-64 0,0 0-16 15,-2-2 0-15,-2 3 0 0,0-1-128 0,-2-3 128 16,-1 6-128-16,-2-2 128 0,-1 3-128 0,1 2 0 0,-3-2 0 15,-1 1 0-15,-3 2 0 0,1 3 0 0,-1 2 0 16,-3 2 0-16,0 1 0 0,1 4 0 16,-3 1-160-16,2 0 160 0,-4 4-192 0,2 2 48 0,2 4 16 15,-1 1 0-15,3 2 128 0,0 2 0 0,2 0 0 16,1 3 0-16,1-1 0 0,2 2 192 0,3 0 0 0,1 0-16 16,1 2 0-16,2-3 0 0,3 4 0 0,1-2 0 15,4 1-176-15,0-6 0 0,1 3 144 0,3-4-144 16,4-3 0-16,-17-19 0 0,35 33 0 0,-35-33 0 15,0 0 0-15,68 27 0 0,-68-27 0 0,58 3-128 32,-58-3-480-32,70-9-96 0,-70 9 0 0,93-40-19760 0</inkml:trace>
  <inkml:trace contextRef="#ctx0" brushRef="#br1" timeOffset="72896.23">15744 3726 25791 0,'-44'-14'2304'0,"-11"-1"-1856"0,4 1-448 0,7 5 0 0,14 7 640 0,2 1 16 0,-14-1 16 0,-34-4 0 0,-39 3-416 0,-27 0-64 0,-16 11-32 0,4 7 0 16,11 2-160-16,3 9 0 0,3 12 0 0,0 5-176 15,6 6 176-15,4 4 176 0,5 1-48 0,2 3 0 16,7 1 704-16,4 0 128 0,3 2 16 0,6 1 16 16,5-4-16-16,3 3 0 0,6 5 0 0,4-1 0 15,3-1-448-15,10-3-80 0,7 0-32 0,10 3 0 16,5 3-16-16,10 1 0 0,8-1 0 0,8-5 0 16,8-1-80-16,8-2-32 0,9-3 0 0,8-1 0 0,-12-54-288 15,48 105 160-15,-48-105-160 0,80 101 128 0,-80-101-128 0,110 95 0 16,-38-47 0-16,6-2-176 0,1 0 176 15,6-5 0-15,7-1 0 0,4 0-128 16,6-5 128-16,0-3 0 0,1-10 0 0,5 2 0 0,4-4 0 0,2-5 0 16,-2-9 0-16,6-1 0 0,1 1 0 0,-1-4 0 15,-1-5 160-15,0 3-160 0,1 3 320 0,0 0-16 16,3-8-16-16,-3-1 0 0,2 6-112 0,-3-6-32 16,-3-6 0-16,-2-2 0 0,-1 0-144 0,-4-6 160 15,-6 0-160-15,0-9 160 0,-3 0-160 0,-5-6 160 16,-5-2-160-16,-2-9 160 0,0 0-32 0,-5-6-128 15,-4-1 192-15,-5-3-64 0,-5-3 0 0,-6-4-128 16,-2 0 192-16,-8-3-64 0,-5 2-128 0,-9 0 192 0,-8 2-192 16,-9-2 192-16,-7-3 0 0,-6-2 16 0,-7 0 0 0,-6-3 0 15,-5 1 80-15,-10-3 16 0,-5 1 0 0,-8-2 0 16,-6-4-112-16,-8 2-32 0,-7-1 0 0,-5 6 0 16,-4 3-160-16,-7 5 0 0,-4 3 144 15,-4 7-144-15,-3 6 0 0,-15 3 0 0,-9 5 0 0,-10 2-128 16,-6 7-64-16,-7 6-16 0,-8 12 0 0,-4 8 0 15,-7 6-64-15,-6 9-16 0,-3 9 0 0,-9 9 0 32,-4 15-256-32,-6 6-48 0,-3 6-16 0,-8 16-18400 0</inkml:trace>
  <inkml:trace contextRef="#ctx0" brushRef="#br0" timeOffset="125301.42">28112 14227 26719 0,'-3'-6'2368'0,"-1"3"-1888"0,3-2-480 0,0 4 0 0,1-1 2112 0,-2-2 336 0,-1-1 64 0,-4-3 16 0,-2-4-544 0,-3 0-128 0,-4 0 0 0,-2 5-16 15,2 1-704-15,-5 3-144 0,0 0-32 0,0 6 0 16,-3 0-192-16,2 3-64 0,-3-1 0 0,4 3 0 15,0 1-256-15,2 0-48 0,0 2-16 0,0 0 0 16,1 1-256-16,0 2-128 0,1 1 0 0,0 0 128 16,0 2-128-16,2-1 0 0,1 5 0 0,3-1 128 15,2 4-128-15,-1-2 0 0,5 1 0 0,0 1 0 16,5-1 0-16,1 0 0 0,3 0 0 0,-4-23 0 0,14 42 0 0,-14-42 0 16,0 0 0-16,38 53 0 0,-38-53 0 0,0 0 0 15,56 35 0-15,-56-35 0 0,0 0 0 0,73 25 0 16,-73-25 0-16,56 12 0 0,-56-12-128 0,58 11 128 15,-58-11 0-15,56 7 0 0,-56-7 0 0,54 0-176 16,-27-1 176-16,-3-4-128 0,3 2-192 0,-4-3-16 16,-1 1-16-16,-3-1 0 15,-2-1-224-15,-1 2-64 0,-3-1 0 0,-3 0 0 16,-2-2-320-16,-1-1-64 0,-3 1 0 0,0-4-18432 0</inkml:trace>
  <inkml:trace contextRef="#ctx0" brushRef="#br0" timeOffset="125580.28">27977 14376 35007 0,'-11'3'1552'0,"5"0"320"0,-1 0-1488 0,4-1-384 0,1-1 0 0,2-1 0 15,0 0 1536-15,-1 2 256 0,1 2 32 0,0-1 16 16,3-2-960-16,0 1-192 0,5 2-48 0,-1-2 0 16,3 0-224-16,1-1-48 0,-11-1-16 0,0 0 0 15,0 0 160-15,57 16 48 0,-57-16 0 0,0 0 0 16,0 0-96-16,63 28-16 0,-63-28 0 0,0 0 0 15,0 0-256-15,55 36-48 0,-55-36-16 0,0 0 0 16,0 0-128-16,39 44 0 0,-39-44 0 0,0 0 0 16,0 0 0-16,0 0 0 0,37 45 0 0,-31-37 0 15,-2-1-336-15,0-1-112 16,-1 2 0-16,-2-2-16 0,0-1-608 0,0 1-112 0,-1 0-32 0,0-3 0 16,0 0-608-16,-1 2-128 0,1-4-32 0,0-1-15248 15</inkml:trace>
  <inkml:trace contextRef="#ctx0" brushRef="#br0" timeOffset="125864.35">28513 14241 30399 0,'3'-1'2704'0,"2"-1"-2160"16,-2 2-544-16,-1 0 0 0,-1 0 2176 0,2 0 320 15,1 2 64-15,4-1 0 0,-8-1-1200 0,0 0-240 16,0 0-48-16,0 0-16 0,44 43-384 0,-44-43-80 0,0 0-16 0,10 55 0 16,-10-55-96-16,4 43-32 0,-3-17 0 15,-1-3 0-15,1 1-192 0,0 0-64 0,-2 1 0 0,0-3 0 16,1 3-192-16,0-4 0 0,-2-3 0 0,1-1 0 16,-2-3 0-16,2-4 0 0,0 1-192 0,0-3 192 31,1-2-688-31,-1 0-16 0,1-3-16 0,-1-1 0 15,1-2-240-15,0 0-32 0,-1 0-16 0,0-2-17952 0</inkml:trace>
  <inkml:trace contextRef="#ctx0" brushRef="#br0" timeOffset="126268.04">28512 14221 34095 0,'-7'-3'752'0,"3"-2"144"0,-1 2 48 0,4-1 16 0,1 2-768 0,1 1-192 15,1-3 0-15,1 0 0 0,1-6 1536 0,3-3 288 16,5-2 48-16,0-1 16 0,5-2-1136 0,2 1-240 15,1 3-32-15,0-1-16 0,1 5-16 0,-2 0-16 16,-1 5 0-16,1-1 0 0,-2 3-64 0,-17 3-16 16,0 0 0-16,47 2 0 0,-47-2-80 0,0 0-16 0,0 0 0 0,0 0 0 15,55 31 64-15,-49-22 0 16,-2 6 0-16,-2-3 0 0,-2 1-64 0,-2 3-16 0,-2-2 0 0,-4 3 0 16,-1-2-48-16,-1 2-16 0,-2-2 0 0,-3 0 0 15,1 1-48-15,-2-2 0 0,-2-2 0 0,4-1 0 16,-3-1-128-16,0-3 0 0,1-1 0 0,0-5 128 15,-1 1-272-15,4-2-64 0,0-2-16 0,1-1 0 16,3-1-736 0,2 1-160-16,4-1-32 0,1-3 0 0,5 1-304 0,2 0-64 0</inkml:trace>
  <inkml:trace contextRef="#ctx0" brushRef="#br0" timeOffset="126596.53">29139 14123 28559 0,'2'-6'1264'0,"-1"3"272"0,1-2-1232 0,0 1-304 15,1 2 0-15,-1 0 0 0,0-2 1712 0,2 2 272 16,1-3 64-16,3-3 16 0,1 0-352 0,0 5-80 15,-3 0-16-15,1 3 0 0,-2 3-832 0,-5-3-160 16,0 0-48-16,0 0 0 0,6 40-64 0,-7-25 0 16,0 8-16-16,-2-2 0 0,-1 4-160 0,0 1-16 15,-1 3-16-15,0-3 0 0,-3 0-176 0,3 0-128 0,-1-1 144 0,-1-1-144 16,3-3 0-16,-2 0 0 0,2-3 0 0,-1 2 0 16,2-3 0-16,-2 1-336 0,0 3 48 0,1-5 16 31,0-1-544-31,0-3-96 0,0-2-32 0,1-3-12144 0,1-2-2432 0</inkml:trace>
  <inkml:trace contextRef="#ctx0" brushRef="#br0" timeOffset="126851.71">28914 14112 41471 0,'-6'2'1840'0,"3"0"368"0,1-1-1760 0,1-1-448 16,2 0 0-16,1 0 0 0,0-1 544 0,4 1 32 16,2-2 0-16,-8 2 0 0,0 0 16 0,45-3 16 15,-45 3 0-15,48-2 0 0,-48 2 0 0,53 2 0 16,-53-2 0-16,56-2 0 0,-56 2 96 0,56 0 0 16,-56 0 16-16,59-3 0 0,-59 3-400 0,55 0-64 15,-55 0-32-15,53 0 0 0,-53 0-224 0,49 3-240 16,-49-3 48-16,47 2 16 15,-47-2-1088-15,43 1-208 0</inkml:trace>
  <inkml:trace contextRef="#ctx0" brushRef="#br0" timeOffset="127792.06">30284 13898 38703 0,'4'-4'3440'0,"-1"2"-2752"0,-1 2-560 0,-2 0-128 0,0 2 768 0,2 0 128 0,0-2 32 0,0 2 0 0,-1 1-176 0,0 3-48 0,-2 3 0 0,-3 1 0 0,-2 3-256 0,-1 4-64 0,-2 0-16 0,-1 4 0 0,-1 1-48 0,0 5-16 0,1 1 0 0,0 4 0 0,1-1-80 0,0 0-16 0,3-1 0 0,1-1 0 0,2 2-80 0,2-2 0 0,3-2-128 0,0-2 192 0,-2-25-192 0,11 43 144 0,-11-43-144 0,0 0 128 15,31 51-128-15,-31-51 0 0,0 0 0 0,47 42 0 16,-47-42 128-16,0 0-128 0,66 23 128 0,-66-23-128 15,53 9 0-15,-53-9 0 0,62-2 128 0,-62 2-128 16,60-7 0-16,-29 0 0 0,2 2 0 0,1-3-176 16,-5-1-160-16,1 1-48 0,-2-1 0 0,-1-3 0 15,-3 3-448-15,-1-2-80 0,-3 2-32 16,-2-2-12448-16,0-1-2496 0</inkml:trace>
  <inkml:trace contextRef="#ctx0" brushRef="#br0" timeOffset="128063.55">30506 14281 42383 0,'-12'9'1872'0,"3"-2"400"0,2 0-1824 0,4-3-448 16,2-1 0-16,0-1 0 0,1 2 384 0,-2 1 0 15,0 6-16-15,0 5 0 0,-2 5 112 0,3 2 32 16,-2 1 0-16,3-1 0 0,-1 6-224 0,2-3-32 16,0 5-16-16,1 1 0 0,-1 3-240 0,1 3 144 15,0 2-144-15,-1-2 128 0,0 1-128 0,0-1 0 0,2-3 0 0,-1-4 0 16,1 3-272-16,1-1-96 16,-1-5-16-16,0 3-13200 0,-3-31-2656 15</inkml:trace>
  <inkml:trace contextRef="#ctx0" brushRef="#br0" timeOffset="129266.54">30251 15457 35935 0,'2'-6'3200'0,"1"3"-2560"0,-1-1-512 0,1 2-128 0,-2 0 1152 0,1 1 192 0,1-3 64 0,2-5 0 0,1 0-464 0,0 2-96 0,0 2-16 0,-3 0 0 0,-1 7-336 0,-1-2-80 16,-2 6-16-16,-2 0 0 0,0 6-64 0,-2-1-16 15,0 3 0-15,0 3 0 0,-1 1-48 0,-1 4-16 16,0 2 0-16,2-1 0 0,0 4-128 0,2-2-128 16,0 2 192-16,0-2-192 0,2-1 0 0,0 0 0 15,2 3 0-15,2-1 0 0,0 0 0 0,-3-26 0 16,11 49 0-16,-11-49 0 0,21 40 0 0,-21-40 0 0,0 0 0 16,44 49 0-16,-44-49 0 0,0 0 0 15,55 34 0-15,-55-34 0 0,0 0-224 0,64 15 0 0,-64-15 0 0,0 0 0 16,61 3 32-16,-61-3 0 0,41-3 0 0,-41 3 0 15,41-9-64-15,-41 9-16 0,37-14 0 0,-37 14 0 32,29-14-320-32,-29 14-64 0,20-16-16 0,-10 6-18752 0</inkml:trace>
  <inkml:trace contextRef="#ctx0" brushRef="#br0" timeOffset="129518.66">30455 15659 38703 0,'-7'8'3440'0,"3"2"-2752"16,1-4-560-16,3-2-128 0,0 0 768 0,0-4 128 16,-2 20 32-16,-2 1 0 0,-1 10-304 0,0 4-64 15,0 2-16-15,2 0 0 0,1-2-160 0,1 3-16 16,1-5-16-16,0 3 0 0,1 0-112 0,-1-3-32 15,2 1 0-15,0-5 0 0,-2-29-208 0,8 52 128 16,-8-52-128-16,13 43 0 16,-13-43-384-16,0 0-160 0,28 32-32 0,-28-32-19376 0</inkml:trace>
  <inkml:trace contextRef="#ctx0" brushRef="#br0" timeOffset="130288.98">31133 15792 41471 0,'-4'0'3680'0,"0"2"-2944"0,2-2-592 0,0 3-144 0,2-3 144 0,-5 3 0 0,0 0 0 0,-4 5 0 0,-4 3-16 0,-1 2-128 0,1 4 192 0,-1 0-64 0,2 3-128 0,1-2 0 0,2 1 144 0,1 2-144 0,3-1 288 0,0 1-16 0,2-1 0 0,1-1 0 0,2-19-112 0,0 38-32 0,0-38 0 0,6 32 0 15,-6-32-128-15,0 0 0 0,24 39 0 0,-24-39 128 16,0 0-128-16,39 21 0 0,-39-21 0 0,0 0 0 16,48 0 0-16,-48 0-144 0,35-9 144 0,-35 9 0 0,35-14 0 0,-35 14 0 15,35-20 0-15,-18 7 0 0,1 0 288 0,-3-5-32 16,0 2-16-16,-2-4 0 0,-2 0 16 0,-2 0 0 16,-2-1 0-16,-3-2 0 0,-2 2-128 0,-4 1 0 15,-2-2-128-15,-3-2 192 0,-3 7-192 0,-2-6 0 16,-5 5 0-16,1 2 0 0,-1 0 0 0,-4 3 0 15,-2 2 0-15,-1 4 0 0,2 3 0 0,-4 4-288 16,4 4 32-16,-3 3 16 16,5 0-256-16,0 6-48 0,-1 3-16 0,3-1-12560 15,2 3-2528-15</inkml:trace>
  <inkml:trace contextRef="#ctx0" brushRef="#br0" timeOffset="131624.37">30400 16818 42383 0,'-2'0'3776'0,"1"0"-3024"0,1 0-608 0,0 0-144 0,0 0 544 0,-1 0 80 0,0 0 16 0,-3 2 0 0,0-1-48 0,-3 3 0 15,-2 0 0-15,-2 5 0 0,1-2-416 0,-1 6-176 16,0-1 128-16,1-1-128 0,-1 6 0 0,3-2 0 16,1 2 128-16,4-2-128 0,1 2 176 0,3-1 0 15,-1-16 0-15,9 27 0 0,-9-27-32 0,0 0 0 16,34 36 0-16,-34-36 0 0,0 0-144 0,56 29 128 16,-56-29-128-16,46 15 128 0,-46-15-128 0,0 0 128 15,64 20-128-15,-64-20 128 0,0 0-128 0,58 23 0 16,-58-23 0-16,0 0 128 0,50 26-128 0,-50-26 0 15,0 0 0-15,36 36 0 0,-36-36 0 0,0 0 0 16,17 36 0-16,-17-36 0 0,2 26 320 0,-6-15 0 16,0 2-16-16,-2-2 0 0,-3 0 160 0,-2-3 48 0,-2 5 0 15,0-7 0-15,-2 2-160 0,-1-2-32 0,-1-1 0 0,0-1 0 16,-1 0-144-16,-1-3-48 0,3-1 0 0,0 0 0 16,-2-1-128-16,3-1 0 0,0-1 0 0,0-2 0 15,1 2-144-15,2-3-64 0,1 1-16 16,0-3 0-1,2 0-496-15,1-1-112 0,1-1 0 0,2-1-16 16,-1 2-336-16,2-4-64 0,-2 2-16 0,4-3-19520 0</inkml:trace>
  <inkml:trace contextRef="#ctx0" brushRef="#br0" timeOffset="131845.31">30342 16891 39615 0,'-2'7'3520'0,"0"-2"-2816"0,1-1-560 0,3-4-144 0,-2 0 1104 0,0 0 192 16,0 0 48-16,0 0 0 0,46-18-592 0,-46 18-112 15,59-25-32-15,-21 9 0 0,3 0-96 0,-1-1-32 16,1 2 0-16,-2 3 0 0,0 0-16 0,-39 12 0 16,71-16 0-16,-71 16 0 0,65-9-240 0,-65 9-48 15,60-6-16-15,-60 6 0 0,50-1-160 0,-50 1-272 16,46-2 64-16,-46 2-14688 15,0 0-2928-15</inkml:trace>
  <inkml:trace contextRef="#ctx0" brushRef="#br0" timeOffset="147281.94">25179 8985 12895 0,'-16'-17'1152'0,"3"2"-928"0,2 6-224 0,1 4 0 0,5 2 3088 0,1 3 576 0,-2 0 112 0,-6 3 32 0,-9-2-1968 0,-4 7-400 0,-4 3-80 0,1 6-16 0,-1 6-608 0,2 3-128 0,-1 3-32 0,2 6 0 15,-2 8-272-15,1 4-64 0,0 10-16 0,4 3 0 16,0 7-32-16,0 3-16 0,1 1 0 0,3 1 0 16,1-2 80-16,1 3 0 0,1 3 16 0,4-4 0 15,1 1 80-15,3-5 16 0,6-5 0 0,4-7 0 16,9-11-128-16,-11-45-32 0,37 78 0 0,-37-78 0 16,62 55 64-16,-62-55 16 0,80 29 0 0,-32-24 0 15,7-2 32-15,5-9 0 0,8-2 0 0,-3-8 0 16,0-6-96-16,2-3-16 0,5-4 0 0,0-3 0 15,5-7-80-15,-4 0 0 0,-10 1-128 0,1-3 192 16,-4-1-192-16,-2-1 176 0,0 0-176 0,-7-3 160 16,-3-1-160-16,-7 0 0 0,-8-1 144 0,-7 3-144 0,-6-2 0 15,-6-2 128-15,-6-2-128 0,-7-2 0 16,-4-1 240-16,-9-4-32 0,-3 0 0 0,-6 0 0 0,-5 1 80 0,-5 3 16 16,-4-1 0-16,-5 5 0 0,1 7-96 0,-6 0-16 15,-4 3 0-15,-4 6 0 0,-5 2-192 0,1 8 0 16,1 4 0-16,1 11 0 0,0 7 0 0,3 8 0 15,-1 8 0-15,-1 4 0 0,-2 6 0 0,0 6 0 16,0 3-144-16,-1 0 144 0,-2 3-144 0,3 0 144 16,4 4-128-16,0 1 128 0,1 2 0 0,7 4-128 15,5 2 128-15,5 0 0 0,9 3-144 0,0 5 144 16,9 0-160-16,1-5 160 0,6-1-320 0,3-4 16 16,1 0 16-16,5-2 0 0,2-1-80 0,5-3-16 15,3-2 0-15,-10-39 0 0,32 76 0 0,-32-76 0 16,45 63 0-16,-45-63 0 0,56 54 384 0,-56-54 128 0,70 43 0 15,-70-43 0-15,75 32 144 0,-75-32 32 0,92 26 0 0,-41-17 0 16,0-1-176-16,-2-7-128 0,-2-1 192 0,-5-3-192 16,3-3 192-16,0-3-192 0,0-4 192 0,1-3-192 15,-2-1 304-15,0-3-48 0,-3-3-16 0,-3 0 0 16,-4-6 16-16,-5-1 16 0,0-3 0 0,-6-2 0 16,1-1 0-16,-5-2 0 0,-1 0 0 0,-7-5 0 15,-2 3-112-15,-5-6-32 0,-3-6 0 0,-5-3 0 16,-5 1-128-16,-7-5 0 0,-2 2 0 0,-5-1 128 15,-4 3-128-15,-1 3 0 0,-2 6 0 0,-3 5 128 16,-2 8-128-16,-6 1 0 0,-2 6 0 0,-1 5 128 16,1 4-128-16,-4 9 0 0,0 5 144 0,-2 5-144 15,-2 5 0-15,-2 4 144 0,-6 2-144 0,1 3 0 0,2 4 0 0,-1 2 0 16,0 7 0-16,1 1 0 0,2 4 0 0,3 1-144 16,1 3 144-16,3-1-192 0,6 5 64 15,6-1 0-15,7 3 0 0,4 1 0 0,8 0 128 0,3 4-208 16,7 2 80-16,5 2 128 0,5-2-224 0,6 1 80 15,7 3 16-15,5 1 0 0,6-3-64 0,6-4-16 16,8 2 0-16,3-6 0 0,-45-45 208 0,98 76-192 16,-98-76 192-16,108 58-192 0,-49-35 192 0,4-9 0 15,3-5 0-15,2-3 0 0,-3-4 0 0,-3-4 0 16,1-4 0-16,0-2 0 0,-1-4 160 0,2-4-160 16,0 0 128-16,-2-7-128 0,-4-3 256 0,-4-5-16 15,-2-2-16-15,0-4 0 0,-3 0 240 0,-3 0 48 16,-3-3 16-16,-6-4 0 0,-6-2-128 0,-10 0-16 15,-3-3-16-15,-11 0 0 0,-2-1-176 0,-8-5-16 0,-4-2-16 0,-9-3 0 16,-4-3-160-16,-8 3 0 0,-3 2 0 0,-7 0 128 16,-1 9-128-16,-5 5 0 0,-4 2 0 15,-4 4-176-15,-3 6 32 0,-2 9 0 0,-3 4 0 0,-1 5 0 16,3 10-16-16,-5 4 0 0,-4 11 0 0,-3 5 0 16,-3 6-64-16,-1 3-16 0,-3 3 0 0,1 5 0 15,-3 4 0-15,6 4 0 0,3 2 0 0,2 0 0 16,3 1 240-16,5 1-176 0,6 1 176 0,8-1-160 15,6 3 160-15,6-5 0 0,8 6 0 0,6-6 0 16,6 3 0-16,7 3 0 0,6 0 0 0,8 0-128 16,6 0 128-16,5-4-160 0,-18-45 160 0,50 79-160 15,-50-79 16-15,65 61 0 0,-65-61 0 0,99 49 0 16,-40-29 144-16,3-9-128 0,2-4 128 0,0-7-128 16,4-4 128-16,6-7 0 0,5-3 0 0,-1-6 128 0,-6 0-128 0,0-5 144 15,0-3-144-15,-1-4 160 0,2 2-160 16,-5-2 0-16,-3-4 144 0,-4-4-144 0,-5-2 240 0,-4-2-32 15,-2-3 0-15,-3-2 0 0,-4 4 112 0,-4-4 0 16,-6 2 16-16,-12 1 0 0,-4-3-144 0,-11-3-48 16,-5 1 0-16,-6-1 0 0,-7-1-144 0,-5 2 0 15,-3-1 0-15,-4 3 128 0,-1 3 16 0,-5 4 0 16,-1 3 0-16,-5 0 0 0,-4 5-144 0,-1 9 160 16,1 6-160-16,-1 10 160 0,-1 9-160 0,-3 6 0 15,-3 10 0-15,-5 4-176 0,3 5-16 0,-4 6 0 16,-4 6 0-16,2 4 0 0,3 1-16 0,-1-2-16 0,2 4 0 15,4 1 0-15,5-1-144 0,4 0-16 16,4 4-16-16,11-3 0 16,6 0-176-16,8-2-48 0,6 0 0 0,11 1 0 15,-7-44-1056-15,42 83-224 0</inkml:trace>
  <inkml:trace contextRef="#ctx1" brushRef="#br1">21426 17748 0,'0'0'0,"49"-43"16</inkml:trace>
  <inkml:trace contextRef="#ctx0" brushRef="#br1" timeOffset="158898.24">14502 15362 25791 0,'-2'0'2304'0,"1"0"-1856"0,0 3-448 0,0-3 0 0,0 2 2176 0,-1-1 320 0,-1 4 80 0,-4 1 16 0,-1 3-768 0,-2 3-160 0,-2 5-16 0,1 3-16 0,-1 0-992 0,-1 7-208 0,0 1-48 0,1 2 0 16,-1 4-208-16,-1 3-48 0,4 6-128 0,0 1 192 15,-1 1-192-15,-1 2 0 0,2-1 0 0,1-6 0 16,2-2-128-16,2-4-32 0,3-3 0 0,2-4 0 16,2-6-624-16,0-4-128 0,4-4-32 15,-1-5-16848-15</inkml:trace>
  <inkml:trace contextRef="#ctx0" brushRef="#br1" timeOffset="159197.15">14435 15454 19343 0,'-2'0'1728'0,"0"0"-1392"15,1 0-336-15,1 0 0 0,0 0 2208 0,-2 0 368 16,1 1 80-16,0 1 16 0,-1 0-224 0,4 4-32 16,0 1-16-16,3 1 0 0,2 3-1168 0,3 2-224 15,1 2-48-15,1 2-16 0,4 4-544 0,0 0-96 16,0 5-32-16,3 3 0 0,0-1-48 0,-1 0-16 15,3 2 0-15,-1 2 0 0,0-3-64 0,-2-2-16 16,0 1 0-16,1-2 0 0,-1 2-128 0,-3-5 0 16,2-2 0-16,-3 2 128 0,0-1-128 0,-2-1 0 0,0-1 0 0,-3-2 0 31,0-1-512-31,-1-6-64 0,-2 0-32 0,1-2 0 16,0-2-1120-16,-3-2-240 0,1-1-32 0,-1-2-14240 0</inkml:trace>
  <inkml:trace contextRef="#ctx0" brushRef="#br1" timeOffset="159429.78">14391 15858 34095 0,'-17'0'1504'0,"9"0"320"15,2 0-1456-15,1 0-368 0,3 0 0 0,2 0 0 0,0 0 1152 0,1 0 176 16,1-2 16-16,4-2 16 0,3 3-592 0,4-1-128 15,3-1-32-15,2-2 0 0,2 4-368 0,0-1-80 16,-20 2-16-16,0 0 0 0,64-4-144 0,-64 4 0 16,0 0 0-16,73 0 0 0,-73 0 0 0,0 0-304 15,80-2 48-15,-80 2 16 16,0 0-1888-16,84-12-384 0</inkml:trace>
  <inkml:trace contextRef="#ctx0" brushRef="#br1" timeOffset="159888.59">15012 15756 33167 0,'-2'9'2944'15,"1"0"-2352"-15,1 0-464 0,1 0-128 0,1-3 944 0,0 3 160 0,3 7 48 0,1 10 0 16,2 5-688-16,3 7-128 0,2 2-16 0,-2-2-16 15,0 0-96-15,-1 2-16 0,2 0 0 0,-3-2 0 16,-1-7-192-16,-1-2 0 0,-2-3 0 0,0-5 0 16,-2-2 224-16,-1-4-48 0,1 0-16 0,-1-4 0 15,1-3 0-15,-1-2 0 0,-1-1 0 0,1-4 0 16,-2 1-400-16,-3-4-80 0,2 1 0 0,-3-4-16 16,2 0-144-16,-3-4-32 0,2-2 0 0,-3-4 0 15,1-5-176-15,-2 0-32 0,-1-4-16 0,-1-4 0 16,-2-3 208-16,0-3 32 0,1 1 16 0,0-5 0 0,0 0 960 0,1-1 192 15,1-1 32-15,3-1 16 0,1 1 176 0,5 2 16 16,3 3 16-16,2 3 0 0,5 4-416 16,1 1-96-16,0 5-16 0,1 1 0 0,2 4-144 0,-2 3-16 15,-1 2-16-15,0 4 0 0,-4 1-32 0,2 3 0 16,-3 0 0-16,1 4 0 0,-3 0 64 0,0 4 16 16,-2 0 0-16,0 3 0 0,-3 1-16 0,-2 5-16 15,-1 0 0-15,-3 6 0 0,0 4 16 0,-3 1 0 16,-2 1 0-16,-1-1 0 0,1 0-112 0,0 1-16 15,4-1 0-15,-3 2 0 0,2 0-128 0,1-4-272 16,4-2 64-16,-1-2 16 16,3 0-608-16,2-5-112 0,3 0-32 0,1-1-17808 0</inkml:trace>
  <inkml:trace contextRef="#ctx0" brushRef="#br1" timeOffset="160414.31">15462 15662 25791 0,'-2'8'2304'0,"0"-1"-1856"15,2-4-448-15,0 0 0 0,1 1 1888 0,0 0 288 0,0-1 48 0,2 7 16 0,3 2-832 0,-1 10-176 0,1 2-16 0,-2 3-16 0,1 2-496 0,-3 0-80 0,-2 2-32 0,0 1 0 0,-1 3-224 0,0 0-48 0,-1 1-16 0,1 5 0 0,1 1-32 0,0 0 0 0,1-2 0 0,0-2 0 0,2-2-272 0,1 2 160 0,0-1-160 0,3-1 128 0,-1-2-128 0,2-1 0 16,0 0 0-16,1-8 0 0,0 1 0 0,-1-6 0 16,3 1 0-16,-4-4 0 15,1-3-432-15,0-1-16 0,-1-5 0 0,-1-2 0 16,0-4-704-16,-3-2-160 0,1-5-32 0,-2-4 0 16,-1-6-112-16,-1-1-16 0,0-2-16 0,-1-6 0 15,-3 2 224-15,1-2 48 0,-2-3 16 0,-2-3 0 16,-1-1 368-16,-1-6 80 0,-2-4 16 0,-1-5 0 0,-1 3 480 0,-2-6 112 15,1-6 16-15,-3 2 0 0,2-1 1296 0,1 0 272 16,0-1 48-16,2 3 16 0,3-1 464 0,6 4 80 16,2 4 32-16,4 4 0 0,3 7-816 0,2 2-176 15,4 6-16-15,-1 1-16 0,0 5-480 0,1 4-80 0,2 3-32 16,-2 0 0-16,0 6-80 0,1 0-32 0,0 2 0 16,-1 3 0-16,0 4-96 0,0 3-32 0,-1 1 0 15,-1 0 0-15,-1 5-16 0,-1 1 0 0,0 3 0 0,-1 4 0 16,-1-1 16-16,-3 5 0 0,0 0 0 0,-3 5 0 15,-2 1-16-15,-2 3 0 0,-3 0 0 0,-2-1 0 16,-1 1-64-16,-2-3-16 0,-3 2 0 0,1-5 0 16,-1-1-128-16,-1-3 0 0,-1-1 0 0,-2-2 0 15,-2-1-960 1,1-4-80-16</inkml:trace>
  <inkml:trace contextRef="#ctx0" brushRef="#br1" timeOffset="161370.54">13009 16411 37775 0,'-11'20'3360'0,"3"-9"-2688"0,6-2-544 0,0-3-128 0,-2 3 496 0,-3 11 64 0,-9 20 16 0,-7 23 0 0,-4 18-320 0,-1 6-48 0,6-2-16 0,2-3 0 0,4-1-192 0,4-6 0 15,2-1 0-15,2-1 0 0,-1 3 0 0,4 1 0 0,-1 0 0 16,2-2 0-16,0-3 0 0,-1 0 0 0,-1 0 0 16,2-2 0-16,-2-1 0 0,1-6 0 0,-1-3 0 0,2-3 0 15,0-5 128-15,1 0-128 16,0-5 0-16,1-1 144 0,1-3-144 0,2-5 192 0,2-6-192 0,-1-4 192 15,1-5 32-15,2-4 16 0,0-3 0 0,3 0 0 16,-1-4-48-16,2 0 0 0,1-3 0 0,2-1 0 16,2-2-64-16,3-1-128 0,-17-5 176 0,0 0-176 15,0 0 176-15,87 25-176 0,-87-25 160 0,0 0-160 16,82 16 160-16,-82-16-160 0,0 0 160 0,87 17-160 16,-87-17 144-16,74 15-144 0,-74-15 128 0,90 9-128 15,-90-9 128-15,115 7-128 0,-52-7 128 0,-1-2-128 16,1-1 176-16,10-5-48 0,14-1-128 0,5-5 192 0,1-1 32 15,1-2 0-15,3-1 0 0,5-1 0 0,3 0-80 16,1 0-16-16,-3 0 0 0,2 0 0 0,7 4-128 0,-3 0 160 16,-6 0-160-16,3 0 160 0,5 1 0 0,-6 2 0 15,-3-2 0-15,1 3 0 0,5-2 32 0,-6 0 16 16,-7 2 0-16,1-1 0 0,-1-1 0 0,-2 2 0 16,-2 0 0-16,-6 2 0 0,-4 4-208 0,-2-2 144 15,0 5-144-15,-7-1 128 0,-7 3-128 0,-65 0 0 16,108 3 0-16,-108-3 0 0,85 5-208 0,-85-5-32 15,69 4 0-15,-69-4 0 16,0 0-848-16,66 0-160 0</inkml:trace>
  <inkml:trace contextRef="#ctx0" brushRef="#br1" timeOffset="161901.69">13350 16283 39615 0,'6'7'3520'0,"3"-1"-2816"0,4 2-560 0,0-2-144 0,-1-3-176 0,4 1-64 0,-16-4-16 0,0 0 0 0,120 28 256 0,-35-11 160 0,19 2-32 0,9 0 0 0,-2 1 240 0,1-3 32 0,0-2 16 0,-4-3 0 0,-4-1-272 0,-1-4-144 15,2-3 160-15,-2-2-160 0,1-4 192 0,-2-4-48 16,2 0-16-16,1-4 0 0,-4-2 16 0,0-3 0 15,1 4 0-15,3-4 0 0,7 1 16 0,-5 2 0 16,-4 0 0-16,1 5 0 0,0 1 32 0,-5 0 0 16,-6 3 0-16,-2 0 0 0,-1 3-32 0,-4 3 0 15,-4 3 0-15,-5-1 0 0,-3 3 16 0,-5 1 0 16,0 4 0-16,-6 4 0 0,-63-17-48 0,109 43 0 0,-109-43 0 16,93 63 0-16,-53-28-128 0,-3 4 160 0,-4 5-160 15,-4 5 160-15,-2 0-160 0,-4 5 0 0,-3 6 144 16,-5 5-144-16,-5 4 0 0,-5 2 144 0,-1 4-144 0,-5 0 0 15,-2 1 192-15,-2 10-64 0,-4 5 0 0,-3 3-128 16,-3-7 256-16,-2 7-48 0,0 3-16 0,-1-6 0 16,2-8-64-16,3-12-128 0,0-4 176 0,5-18-14032 15,4-9-2800-15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0" timeString="2024-07-25T09:49:04.6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7-25T09:49:05.066"/>
    </inkml:context>
  </inkml:definitions>
  <inkml:trace contextRef="#ctx0" brushRef="#br0">16633 4254 0,'0'0'0,"0"0"16</inkml:trace>
  <inkml:trace contextRef="#ctx1" brushRef="#br0">8767 1992 16575 0,'-5'3'1472'0,"1"-3"-1168"0,2 0-304 0,1 0 0 0,-2 0 1152 0,0 0 192 0,-4 0 16 0,-4-3 16 0,-3 3 832 0,-1-3 160 0,3 3 48 0,1-2 0 0,1 2-192 0,3 0-48 16,3 2 0-16,0-2 0 0,3 0-1120 0,0 3-224 16,2 0-64-16,3 0 0 0,0 3-416 0,3-1-96 15,2 4 0-15,3 0-16 0,4 0-240 0,3 2 176 16,-19-11-176-16,0 0 160 0,83 49-32 0,-83-49-128 16,71 47 192-16,-71-47-64 0,86 62 0 0,-86-62-128 15,89 76 192-15,-42-35-64 0,1 4 48 0,-3-2 0 16,-1 4 0-16,0 1 0 0,0 4 16 0,-1 0 16 15,-1 5 0-15,-3-5 0 0,-4 3-64 0,1 0-16 16,-2 4 0-16,-2 0 0 0,0-2-128 0,-5-1 160 16,1 3-160-16,-3-3 160 0,-4 1-32 0,-3-5-128 0,-1-5 192 15,-2-2-64-15,-2 1-128 0,0-5 192 16,1 3-192-16,-3-8 192 0,0 1-192 0,-2-3 128 0,-1-1-128 0,1-6 128 16,-2-5-128-16,0-1 0 0,-2-2 0 0,0-4 0 15,0 2 0-15,-3-4 0 0,2-2 0 0,-3-1 0 16,0-3-144-16,-1-2-64 0,1-4-16 0,-1 1 0 31,0-4-720-31,-2-1-144 0,-1-6-16 0,2-2-17824 0</inkml:trace>
  <inkml:trace contextRef="#ctx1" brushRef="#br0" timeOffset="645.65">9577 3738 6447 0,'-5'-2'576'0,"2"1"-576"0,0-1 0 0,1-2 0 0,1 4 528 0,0-2 0 0,0 1 0 0,-1-3 0 0,-2 0 1264 0,0-4 240 0,-2 3 48 0,2-3 16 0,2 3 592 0,-1-3 128 0,2 2 32 0,0 1 0 15,1-1-32-15,1-1-16 0,1 2 0 0,1-1 0 16,0 3-1152-16,0 1-240 0,3 2-32 0,1 2-16 16,-1 1-720-16,2 3-160 0,2-1-32 0,0 2 0 0,3 1-112 0,1 3-16 15,0 1-16-15,1 3 0 0,3 1-96 0,-1 2-16 16,3 6 0-16,-4-4 0 0,1 3-16 0,-2 3-16 15,3 0 0-15,-2-1 0 0,2-2-32 0,-1-3-128 16,0-5 192-16,0-1-64 0,-17-14-128 0,0 0 0 16,55 24 144-16,-39-22-144 0,1-2 128 0,0-2-128 15,1-4 128-15,-2-5-128 0,2-1 176 0,-2 0-48 16,1-2 0-16,-2-4 0 0,0 3 16 0,-3-4 0 16,0-1 0-16,-1-4 0 0,0 2-16 0,-2-5 0 15,0-1 0-15,-3-4 0 0,2-2-128 0,-3-1 160 16,1-3-160-16,-1-2 160 0,-2 5-160 0,-1 3 0 15,0 1 0-15,-2 8 128 0,0 0-128 0,-1 4 0 16,-1 4 0-16,0 2 0 16,0 3-704-16,-2 3 0 0,0 3-16 0,1 0 0 15,-1 4-336-15,1 2-64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5T09:43:21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28784 6830 31327 0,'0'-3'2784'0,"1"1"-2224"0,-1 2-560 0,1 0 0 0,1 0 1536 0,-1 0 192 0,0 0 32 0,2 0 16 0,3 2-672 0,-1-1-128 0,2 5-16 0,1 4-16 0,0 2-576 0,-1 6-112 0,-7-18-32 0,0 0 0 0,17 69-224 0,-15-38 176 0,-2 0-176 0,0 5 160 15,-1 1-160-15,-1 0 128 0,1 1-128 0,0-1 128 16,0-3-128-16,-2 1 0 0,2 1 0 0,-1-5 0 16,0 0 0-16,1-4-224 0,-2-3 48 0,2-3 16 15,0-1-1520-15,1-2-304 0</inkml:trace>
  <inkml:trace contextRef="#ctx0" brushRef="#br0" timeOffset="282.26">28706 6992 28559 0,'-2'-11'1264'0,"2"2"272"0,2 0-1232 0,2 3-304 15,-1 3 0-15,0 2 0 0,2-4 1088 0,3 0 144 16,6-2 48-16,4-4 0 0,5-1 336 0,3-2 80 15,1 5 16-15,-1 2 0 0,2 0-880 0,0 1-192 0,0 4-16 16,-2 0-16-16,-1 0-368 0,-3 2-80 0,3 2-16 0,-6 0 0 16,0 0-144-16,0-1 0 15,-3 2 0-15,2-3 0 0,0 2 0 0,0-1-192 0,-1-1 0 0,-1 0 16 32,0 2-1248-32,-2-2-256 0,2 0-48 0,-4 2-14976 0</inkml:trace>
  <inkml:trace contextRef="#ctx0" brushRef="#br0" timeOffset="551.2">28910 7135 28559 0,'-10'4'1264'0,"3"-4"272"16,3 0-1232-16,1 0-304 0,3 0 0 0,0 0 0 0,1 0 1344 0,-1 0 192 15,2 2 64-15,0-2 0 0,3 3 128 0,2-1 48 16,2 0 0-16,3 0 0 0,1 0-1120 0,2-1-208 16,2-1-64-16,1 0 0 0,0 2-112 0,0-2-16 15,0 0-16-15,-2 3 0 0,1-3-240 0,-1-3 144 16,1 3-144-16,1-2 128 0,2 1-128 0,-1-1 0 16,1-2 0-16,1 0 0 0,-2 3-352 0,1-1 0 15,0-2 0-15,0 2 0 16,2-1-1152-16,-1-1-224 0</inkml:trace>
  <inkml:trace contextRef="#ctx0" brushRef="#br0" timeOffset="806.49">28901 7446 24879 0,'-10'7'2208'0,"3"-3"-1760"0,4-1-448 0,4-3 0 15,1 2 1072-15,-2 0 128 0,-2 1 16 0,1 3 16 16,1 2 1088-16,5 0 224 0,1-1 32 0,7-2 16 16,-13-5-1280-16,0 0-256 0,59 4-48 0,-34-5-16 15,2-1-448-15,1 1-96 0,-2-4 0 0,0 2-16 16,-3 0-256-16,1 2-48 0,-3-3-128 0,0 0 192 0,-2 1-320 0,0 0-80 16,-1 0-16-16,0-2 0 15,-1 0-400-15,1 0-80 0,0-3 0 0,-1 0-17856 16</inkml:trace>
  <inkml:trace contextRef="#ctx0" brushRef="#br0" timeOffset="1126.01">29710 6795 33167 0,'-5'-3'1472'0,"2"1"304"0,1 2-1424 0,1 0-352 16,-1 2 0-16,2-2 0 0,-1 4 1072 0,0-2 144 15,-1 4 16-15,-1 5 16 0,-1 1-160 0,0 6-16 0,-2 3-16 0,1 1 0 16,-1 6-608-16,0 1-128 0,2 3-32 0,-3 3 0 16,1 1-48-16,-1 2-16 0,0 3 0 0,1-1 0 15,-1 1-64-15,0-1-16 0,2-2 0 0,-1-2 0 16,3 2-144-16,2-3 192 0,3-2-192 0,0-3 192 15,-2-30-192-15,12 55 0 0,-12-55 0 0,0 0 0 16,26 62-128-16,-26-62-64 0,0 0-16 0,0 0 0 31,40 44-432-31,-40-44-96 0,0 0-16 0,0 0-11664 0,0 0-2320 0</inkml:trace>
  <inkml:trace contextRef="#ctx0" brushRef="#br0" timeOffset="1351.15">30001 7302 911 0,'-1'6'0'0,"0"-1"0"15,1 1 0-15,0-3 0 0,1 0 5200 0,1 1 960 16,0-1 192-16,0 3 48 0,1 2-2800 0,2 5-544 16,-5-13-112-16,0 0-32 0,13 50-1152 0,-11-33-224 15,0-2-64-15,1-1 0 0,-2 0-784 0,1-2-176 16,-1-3-16-16,1 2-16 0,1-5-304 0,-1-2-176 15,0 0 192-15,1-4-192 16,1 0-256-16,-2-4-176 0,1 0-16 0,1-2-11664 16,-2-2-2336-16</inkml:trace>
  <inkml:trace contextRef="#ctx0" brushRef="#br0" timeOffset="1551.16">30056 6868 35007 0,'-6'2'1552'0,"2"-1"320"0,1 2-1488 0,0 0-384 0,3-1 0 0,1-2 0 16,1 4 816-16,-1-2 80 0,1 3 32 0,0 1 0 15,3 3-480-15,-1-1-80 0,2-1-32 0,-1-2 0 16,0-2-336-16,0 1 0 0,1-2 0 0,-1-2 0 16,3 2-720-16,0-2-224 15,1-2-32-15,0 2-15616 0</inkml:trace>
  <inkml:trace contextRef="#ctx0" brushRef="#br0" timeOffset="1959.16">30371 7106 27647 0,'-3'-2'1216'0,"2"2"256"0,2-3-1168 0,2 3-304 16,-1-4 0-16,2 4 0 0,-1-2 1024 0,4-1 128 16,4 1 48-16,3-4 0 0,6-1 0 0,3-1 0 15,1 0 0-15,1 1 0 0,1 1-176 0,0 1-16 0,2-1-16 0,-3 3 0 16,1 1-368-16,-4-1-80 0,-1 6-16 0,-3-3 0 16,-18 0-224-16,0 0-48 0,0 0-16 0,50 20 0 15,-50-20 16-15,0 0 16 0,0 0 0 0,0 0 0 16,12 54-80-16,-16-39 0 0,-4-1-16 0,-1 1 0 15,-3 2-48-15,-2 0-128 0,-2 1 192 0,-4 1-64 16,0 0-128-16,-2 3 0 0,-3 2 0 0,2-2 0 16,-2 2 0-16,3-1 0 0,2-1 0 0,2 1 0 15,4-3-160-15,0 0 160 0,3-2-208 0,3 1 80 16,2-1-80-16,2-4-16 0,3-1 0 0,2 1 0 16,-1-14-48-16,0 0-16 0,0 0 0 0,0 0 0 15,46 35 16-15,-46-35 0 0,0 0 0 0,58 8 0 16,-38-8-176-16,3 0-48 0,2-3 0 0,-1 2 0 15,1-3-592-15,0 0-128 0,-1-1-32 0,-2-1-9712 16,-1 1-1952-16</inkml:trace>
  <inkml:trace contextRef="#ctx0" brushRef="#br0" timeOffset="2223.41">30424 7355 25791 0,'-2'2'2304'0,"1"-2"-1856"0,2 0-448 0,1 0 0 0,1 0 1296 0,-1 0 176 0,2 0 16 0,3-2 16 0,3 2 560 0,6-4 112 0,5 2 32 0,2-3 0 0,3-1-1344 0,-2 0-272 0,1 0-48 0,-2 2-16 16,-1-1-384-16,0 4-144 0,-3-2 0 0,-1 3 144 31,0 0-608-31,-1 3-128 0,0-2-32 0,-17-1-17088 0</inkml:trace>
  <inkml:trace contextRef="#ctx0" brushRef="#br0" timeOffset="2740.26">31208 7331 26719 0,'-1'-9'2368'0,"0"0"-1888"15,1 4-480-15,0 3 0 0,1-4 2096 0,-1 1 320 16,0-8 64-16,-1-7 16 0,-1-3-592 0,-2-8-112 15,1 2-32-15,-1 2 0 0,-3 1-1136 0,0 1-240 16,1 5-32-16,-1 0-16 0,0 2-16 0,1 4 0 16,-1 1 0-16,-1 3 0 0,2 6-32 0,-2-1-16 15,1 5 0-15,-2 2 0 0,0 4-80 0,-1 3-32 16,-2 5 0-16,1 1 0 0,-1 5-160 0,-2 1 0 16,-1 4 144-16,0-1-144 0,2 4 0 0,-1 1 0 0,3 0 0 0,2 2 0 15,2-5 0-15,2 3 0 0,4-5 0 0,2-2 0 16,-1-22 0-16,0 0 0 0,20 57 0 0,-20-57 0 15,0 0 0-15,0 0 0 0,55 39 0 0,-55-39 0 16,0 0 0-16,50 8 0 0,-30-10 0 0,-2-2 0 16,1-1 0-16,0-3 0 0,-1-4 0 0,2 3 0 15,-2-2 0-15,-1-1 0 0,0 4 0 0,-3-5 0 16,-3 7 0-16,-1-2 0 0,-2 5 0 0,0-2 128 16,-3 5-128-16,-1 0 0 0,-2 2 0 0,0 2 0 15,-2 1 0-15,1 3 128 0,-1 1-128 0,0 3 128 16,-1-1-128-16,1 4 0 0,0 3 128 0,0-2-128 15,0-16 0-15,0 40 0 0,0-40 0 0,3 38-192 0,-3-38-96 16,5 38-32-16,-5-38 0 0,0 0 0 16,16 49-496-16,-16-49-96 0,0 0-32 0,20 44-18192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7/25/2024 2:57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45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https://youtu.be/r4irS6o2vJE?t=243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803FE-A4D4-4235-AC10-13D0CB0FB5E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153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https://youtu.be/F5wfOhnj0IU?t=451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803FE-A4D4-4235-AC10-13D0CB0FB5E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84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https://youtu.be/r4irS6o2vJE?t=243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803FE-A4D4-4235-AC10-13D0CB0FB5E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153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https://youtu.be/F5wfOhnj0IU?t=451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803FE-A4D4-4235-AC10-13D0CB0FB5E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846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https://learn.microsoft.com/en-us/training/modules/fundamentals-generative-ai/3-language%20models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803FE-A4D4-4235-AC10-13D0CB0FB5E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3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https://learn.microsoft.com/en-us/training/modules/build-copilot-ai-studio/3-search-data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803FE-A4D4-4235-AC10-13D0CB0FB5E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0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04B96-D637-717A-ECB1-5C2DC512B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700E8-8D4E-D0A9-B17C-203F5E87E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C4972-068E-45EA-9E3B-B580BC2B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3CA0-DEC4-7D64-B68E-773F3F1B2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03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Select </a:t>
            </a:r>
            <a:r>
              <a:rPr lang="en-US" sz="900" i="1" dirty="0"/>
              <a:t>Sign in </a:t>
            </a:r>
            <a:r>
              <a:rPr lang="en-US" sz="900" dirty="0"/>
              <a:t>at</a:t>
            </a:r>
            <a:r>
              <a:rPr lang="en-US" sz="900" i="1" dirty="0"/>
              <a:t> </a:t>
            </a:r>
            <a:r>
              <a:rPr lang="en-US" sz="900" dirty="0"/>
              <a:t>the top, right corner of any Microsoft Learn page. </a:t>
            </a:r>
          </a:p>
          <a:p>
            <a:r>
              <a:rPr lang="en-US" sz="900" dirty="0"/>
              <a:t>Follow the Microsoft account authentication process. </a:t>
            </a:r>
          </a:p>
          <a:p>
            <a:r>
              <a:rPr lang="en-US" sz="900" dirty="0"/>
              <a:t>If the account that you have chosen to sign-in with doesn't already have a Microsoft Learn profile, you’ll be guided to create one.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8AFE116-C913-47B9-A2FE-E7F4B9E58C38}" type="datetime8">
              <a:rPr lang="en-US" smtClean="0"/>
              <a:t>7/25/2024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41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Self-paced modules are available on Microsoft Learn.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fully prepare for the assessment students should go through this additional content as much as possible. </a:t>
            </a:r>
            <a:r>
              <a:rPr lang="en-US" dirty="0"/>
              <a:t>Feedback from Learn is logged and tracked.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you review the materials you can provide feedback. The best feedback is specific and actionable.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86BA7-839C-4D2B-BD52-EF0BBA8433FD}" type="datetime8">
              <a:rPr lang="en-US" smtClean="0"/>
              <a:t>7/25/2024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9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Build Conference 21. Mai 2024</a:t>
            </a:r>
          </a:p>
          <a:p>
            <a:endParaRPr lang="en-US" dirty="0"/>
          </a:p>
          <a:p>
            <a:r>
              <a:rPr lang="de-DE" dirty="0"/>
              <a:t>https://youtu.be/aZbHd4suAnQ?t=266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803FE-A4D4-4235-AC10-13D0CB0FB5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55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621FCB-AFDB-4772-9655-2088B0B4C731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407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Build Conference 21. Mai 2024</a:t>
            </a:r>
          </a:p>
          <a:p>
            <a:endParaRPr lang="en-US" dirty="0"/>
          </a:p>
          <a:p>
            <a:r>
              <a:rPr lang="de-DE" dirty="0"/>
              <a:t>https://youtu.be/aZbHd4suAnQ?t=266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803FE-A4D4-4235-AC10-13D0CB0FB5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553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621FCB-AFDB-4772-9655-2088B0B4C731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40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https://arstechnica.com/gadgets/2023/04/generative-ai-is-cool-but-lets-not-forget-its-human-and-environmental-costs/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803FE-A4D4-4235-AC10-13D0CB0FB5E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0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7704" y="2624428"/>
            <a:ext cx="5451813" cy="17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26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48B3-7277-D3B1-C303-5F278E91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5E429-3D20-7A0F-9344-96BD43E3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7BA6-5CAD-4E81-862A-D9E4BFDB1873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FF9A9-4953-6B74-3D34-2CF19A20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4A385-0057-F618-3AA3-30E9AA07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DBEED-37B3-43BC-B288-51D4709DD59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820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DFA9-7DEC-911D-F57D-801C1DC71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AC74D-2AAE-391B-528D-341E6EC30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0B2FD-D51A-D271-15EC-F3803F88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7CF04-7284-EF6E-9164-F71A4A1C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0345-0190-538E-BA7D-4A6DB0ED6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8605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AD29-C265-730C-B082-DAF083B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34E50-393B-58FC-0643-F26AA6D8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EBFCB-2608-1FD5-5592-C60583DB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A566B-7C04-F20A-3B1B-4C5E0382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CB3A6-E061-34E1-9A20-78DADB99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3592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0D77-1175-45B4-588F-A8779DD2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79C72-AB2D-CE69-84D4-8D51BB909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B7B4C-6E98-B527-6651-F1698D47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8DA0-F6F3-802B-F9F9-4FE6664D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A0909-1AD0-A6AE-89A2-1A30BD27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6365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DB92-82AE-D374-88CB-BE7ACD92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9442A-9F87-FED3-5B69-296498DF7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0EF6A-B213-4924-8038-34067F589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97725-555C-1792-9436-C296962BB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5490E-78F6-03CF-6E42-087A08AC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47442-C82D-FD01-418A-F16661AF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615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1588-0EBE-0F45-2247-4D872E5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F695D-3937-1F84-9EB5-62ABAB368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3A663-B75F-83FD-2805-244258647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78ABC-3633-A23C-5FB1-025EC5314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7443-0B18-498D-7DFC-9B2DA7E6A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E7CE85-8FAE-D68A-DD9B-2F7A0803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BD9E51-5293-B50F-DC11-FD6F18F1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AE387-9A57-84AA-F730-28870828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7370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CC08-167E-C3AF-E557-3688A188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64F39-AD91-0F37-70FD-EABB4904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89462-B106-B60B-6934-17D38245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3DE73-52AA-3B91-9567-1D6CC7FB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0571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AEADE-755D-D36A-67E6-FD4FF301C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8FE93-5469-0CFC-632D-62ED2BE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07450-7214-9E80-DF38-4F5833CD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404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5634-3058-F23C-D315-44A2C301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F4604-C315-C266-0305-0847DF58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A8817-7E84-A773-F4D0-10C1A3F01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D20DA-8459-70A7-6736-6AB4A3C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A30D4-05AC-2D29-F65D-06D9225D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3DA58-7393-E005-A22C-6FA3AAA0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2985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EE8A-5FDD-A06D-DA01-A62F14F7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DFB0B-31F9-7728-F57B-0B211E68F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275E8-76E5-51F8-4CD1-1FAA3A08A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BF8A-8013-0B60-3123-B85BA60A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D8F16-D6C8-7A9C-5703-7226830D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D92AD-CBE8-821D-7F9E-4844C828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54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F911CC-7B21-3562-57E3-F7DECDB12B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32" y="9715"/>
            <a:ext cx="12397611" cy="6975096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41" y="3622696"/>
            <a:ext cx="5800990" cy="1130181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80" b="0" i="0" spc="-5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6325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15D5-F7DF-9A84-5086-BF94FE1C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D2158-76A3-68E4-DD1C-A30D1EDC1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38D02-B8A3-BB02-5B21-CCC21DA8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E4085-36AE-1E1D-EDB5-A439D0BB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B8A7B-7C83-64B6-A639-1786C0BF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5360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872E12-1D34-1747-B327-B4075DE905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057AA-AA2D-8897-4348-17DEED73D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EF5FB-CD4F-E113-1D41-8D8BDC4F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09E2-2B80-2309-CEE2-A9D82AE3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6BE14-9BE4-849D-A599-272BD958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7342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1. Titelmasterformat durch Klicken bearbeiten</a:t>
            </a:r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756471" y="1861535"/>
            <a:ext cx="5269589" cy="44390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7/25/2024</a:t>
            </a:fld>
            <a:endParaRPr lang="en-US" dirty="0"/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7" name="Foliennummernplatzhalter 3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Inhaltsplatzhalter 17"/>
          <p:cNvSpPr>
            <a:spLocks noGrp="1"/>
          </p:cNvSpPr>
          <p:nvPr>
            <p:ph sz="quarter" idx="23"/>
          </p:nvPr>
        </p:nvSpPr>
        <p:spPr>
          <a:xfrm>
            <a:off x="6213341" y="1861535"/>
            <a:ext cx="5269589" cy="44390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8564739" y="-9716"/>
            <a:ext cx="3891169" cy="2121026"/>
            <a:chOff x="8396374" y="-9526"/>
            <a:chExt cx="3814677" cy="2079626"/>
          </a:xfrm>
        </p:grpSpPr>
        <p:sp>
          <p:nvSpPr>
            <p:cNvPr id="11" name="Freihandform 10"/>
            <p:cNvSpPr/>
            <p:nvPr/>
          </p:nvSpPr>
          <p:spPr>
            <a:xfrm>
              <a:off x="11463340" y="-9526"/>
              <a:ext cx="738186" cy="666749"/>
            </a:xfrm>
            <a:custGeom>
              <a:avLst/>
              <a:gdLst>
                <a:gd name="connsiteX0" fmla="*/ 704850 w 704850"/>
                <a:gd name="connsiteY0" fmla="*/ 0 h 438150"/>
                <a:gd name="connsiteX1" fmla="*/ 381000 w 704850"/>
                <a:gd name="connsiteY1" fmla="*/ 0 h 438150"/>
                <a:gd name="connsiteX2" fmla="*/ 0 w 704850"/>
                <a:gd name="connsiteY2" fmla="*/ 438150 h 438150"/>
                <a:gd name="connsiteX3" fmla="*/ 704850 w 704850"/>
                <a:gd name="connsiteY3" fmla="*/ 304800 h 438150"/>
                <a:gd name="connsiteX4" fmla="*/ 704850 w 704850"/>
                <a:gd name="connsiteY4" fmla="*/ 0 h 438150"/>
                <a:gd name="connsiteX0" fmla="*/ 704850 w 704850"/>
                <a:gd name="connsiteY0" fmla="*/ 0 h 438150"/>
                <a:gd name="connsiteX1" fmla="*/ 200025 w 704850"/>
                <a:gd name="connsiteY1" fmla="*/ 4762 h 438150"/>
                <a:gd name="connsiteX2" fmla="*/ 0 w 704850"/>
                <a:gd name="connsiteY2" fmla="*/ 438150 h 438150"/>
                <a:gd name="connsiteX3" fmla="*/ 704850 w 704850"/>
                <a:gd name="connsiteY3" fmla="*/ 304800 h 438150"/>
                <a:gd name="connsiteX4" fmla="*/ 704850 w 704850"/>
                <a:gd name="connsiteY4" fmla="*/ 0 h 438150"/>
                <a:gd name="connsiteX0" fmla="*/ 623887 w 623887"/>
                <a:gd name="connsiteY0" fmla="*/ 0 h 595312"/>
                <a:gd name="connsiteX1" fmla="*/ 119062 w 623887"/>
                <a:gd name="connsiteY1" fmla="*/ 4762 h 595312"/>
                <a:gd name="connsiteX2" fmla="*/ 0 w 623887"/>
                <a:gd name="connsiteY2" fmla="*/ 595312 h 595312"/>
                <a:gd name="connsiteX3" fmla="*/ 623887 w 623887"/>
                <a:gd name="connsiteY3" fmla="*/ 304800 h 595312"/>
                <a:gd name="connsiteX4" fmla="*/ 623887 w 623887"/>
                <a:gd name="connsiteY4" fmla="*/ 0 h 595312"/>
                <a:gd name="connsiteX0" fmla="*/ 600074 w 600074"/>
                <a:gd name="connsiteY0" fmla="*/ 0 h 885825"/>
                <a:gd name="connsiteX1" fmla="*/ 95249 w 600074"/>
                <a:gd name="connsiteY1" fmla="*/ 4762 h 885825"/>
                <a:gd name="connsiteX2" fmla="*/ 0 w 600074"/>
                <a:gd name="connsiteY2" fmla="*/ 885825 h 885825"/>
                <a:gd name="connsiteX3" fmla="*/ 600074 w 600074"/>
                <a:gd name="connsiteY3" fmla="*/ 304800 h 885825"/>
                <a:gd name="connsiteX4" fmla="*/ 600074 w 600074"/>
                <a:gd name="connsiteY4" fmla="*/ 0 h 885825"/>
                <a:gd name="connsiteX0" fmla="*/ 600074 w 609599"/>
                <a:gd name="connsiteY0" fmla="*/ 0 h 885825"/>
                <a:gd name="connsiteX1" fmla="*/ 95249 w 609599"/>
                <a:gd name="connsiteY1" fmla="*/ 4762 h 885825"/>
                <a:gd name="connsiteX2" fmla="*/ 0 w 609599"/>
                <a:gd name="connsiteY2" fmla="*/ 885825 h 885825"/>
                <a:gd name="connsiteX3" fmla="*/ 609599 w 609599"/>
                <a:gd name="connsiteY3" fmla="*/ 600075 h 885825"/>
                <a:gd name="connsiteX4" fmla="*/ 600074 w 609599"/>
                <a:gd name="connsiteY4" fmla="*/ 0 h 885825"/>
                <a:gd name="connsiteX0" fmla="*/ 723899 w 733424"/>
                <a:gd name="connsiteY0" fmla="*/ 0 h 671512"/>
                <a:gd name="connsiteX1" fmla="*/ 219074 w 733424"/>
                <a:gd name="connsiteY1" fmla="*/ 4762 h 671512"/>
                <a:gd name="connsiteX2" fmla="*/ 0 w 733424"/>
                <a:gd name="connsiteY2" fmla="*/ 671512 h 671512"/>
                <a:gd name="connsiteX3" fmla="*/ 733424 w 733424"/>
                <a:gd name="connsiteY3" fmla="*/ 600075 h 671512"/>
                <a:gd name="connsiteX4" fmla="*/ 723899 w 733424"/>
                <a:gd name="connsiteY4" fmla="*/ 0 h 671512"/>
                <a:gd name="connsiteX0" fmla="*/ 728661 w 738186"/>
                <a:gd name="connsiteY0" fmla="*/ 0 h 666749"/>
                <a:gd name="connsiteX1" fmla="*/ 223836 w 738186"/>
                <a:gd name="connsiteY1" fmla="*/ 4762 h 666749"/>
                <a:gd name="connsiteX2" fmla="*/ 0 w 738186"/>
                <a:gd name="connsiteY2" fmla="*/ 666749 h 666749"/>
                <a:gd name="connsiteX3" fmla="*/ 738186 w 738186"/>
                <a:gd name="connsiteY3" fmla="*/ 600075 h 666749"/>
                <a:gd name="connsiteX4" fmla="*/ 728661 w 738186"/>
                <a:gd name="connsiteY4" fmla="*/ 0 h 66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86" h="666749">
                  <a:moveTo>
                    <a:pt x="728661" y="0"/>
                  </a:moveTo>
                  <a:lnTo>
                    <a:pt x="223836" y="4762"/>
                  </a:lnTo>
                  <a:lnTo>
                    <a:pt x="0" y="666749"/>
                  </a:lnTo>
                  <a:lnTo>
                    <a:pt x="738186" y="600075"/>
                  </a:lnTo>
                  <a:lnTo>
                    <a:pt x="72866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12" name="Freihandform 11"/>
            <p:cNvSpPr/>
            <p:nvPr/>
          </p:nvSpPr>
          <p:spPr>
            <a:xfrm>
              <a:off x="11577637" y="584201"/>
              <a:ext cx="633414" cy="1485899"/>
            </a:xfrm>
            <a:custGeom>
              <a:avLst/>
              <a:gdLst>
                <a:gd name="connsiteX0" fmla="*/ 0 w 685800"/>
                <a:gd name="connsiteY0" fmla="*/ 114300 h 914400"/>
                <a:gd name="connsiteX1" fmla="*/ 666750 w 685800"/>
                <a:gd name="connsiteY1" fmla="*/ 0 h 914400"/>
                <a:gd name="connsiteX2" fmla="*/ 685800 w 685800"/>
                <a:gd name="connsiteY2" fmla="*/ 914400 h 914400"/>
                <a:gd name="connsiteX3" fmla="*/ 0 w 685800"/>
                <a:gd name="connsiteY3" fmla="*/ 114300 h 914400"/>
                <a:gd name="connsiteX0" fmla="*/ 0 w 619125"/>
                <a:gd name="connsiteY0" fmla="*/ 285750 h 914400"/>
                <a:gd name="connsiteX1" fmla="*/ 600075 w 619125"/>
                <a:gd name="connsiteY1" fmla="*/ 0 h 914400"/>
                <a:gd name="connsiteX2" fmla="*/ 619125 w 619125"/>
                <a:gd name="connsiteY2" fmla="*/ 914400 h 914400"/>
                <a:gd name="connsiteX3" fmla="*/ 0 w 619125"/>
                <a:gd name="connsiteY3" fmla="*/ 285750 h 914400"/>
                <a:gd name="connsiteX0" fmla="*/ 0 w 619125"/>
                <a:gd name="connsiteY0" fmla="*/ 285750 h 914400"/>
                <a:gd name="connsiteX1" fmla="*/ 614363 w 619125"/>
                <a:gd name="connsiteY1" fmla="*/ 0 h 914400"/>
                <a:gd name="connsiteX2" fmla="*/ 619125 w 619125"/>
                <a:gd name="connsiteY2" fmla="*/ 914400 h 914400"/>
                <a:gd name="connsiteX3" fmla="*/ 0 w 619125"/>
                <a:gd name="connsiteY3" fmla="*/ 285750 h 914400"/>
                <a:gd name="connsiteX0" fmla="*/ 0 w 619125"/>
                <a:gd name="connsiteY0" fmla="*/ 285750 h 766762"/>
                <a:gd name="connsiteX1" fmla="*/ 614363 w 619125"/>
                <a:gd name="connsiteY1" fmla="*/ 0 h 766762"/>
                <a:gd name="connsiteX2" fmla="*/ 619125 w 619125"/>
                <a:gd name="connsiteY2" fmla="*/ 766762 h 766762"/>
                <a:gd name="connsiteX3" fmla="*/ 0 w 619125"/>
                <a:gd name="connsiteY3" fmla="*/ 285750 h 766762"/>
                <a:gd name="connsiteX0" fmla="*/ 0 w 623888"/>
                <a:gd name="connsiteY0" fmla="*/ 285750 h 1481137"/>
                <a:gd name="connsiteX1" fmla="*/ 614363 w 623888"/>
                <a:gd name="connsiteY1" fmla="*/ 0 h 1481137"/>
                <a:gd name="connsiteX2" fmla="*/ 623888 w 623888"/>
                <a:gd name="connsiteY2" fmla="*/ 1481137 h 1481137"/>
                <a:gd name="connsiteX3" fmla="*/ 0 w 623888"/>
                <a:gd name="connsiteY3" fmla="*/ 285750 h 1481137"/>
                <a:gd name="connsiteX0" fmla="*/ 0 w 628651"/>
                <a:gd name="connsiteY0" fmla="*/ 285750 h 1481137"/>
                <a:gd name="connsiteX1" fmla="*/ 619126 w 628651"/>
                <a:gd name="connsiteY1" fmla="*/ 0 h 1481137"/>
                <a:gd name="connsiteX2" fmla="*/ 628651 w 628651"/>
                <a:gd name="connsiteY2" fmla="*/ 1481137 h 1481137"/>
                <a:gd name="connsiteX3" fmla="*/ 0 w 628651"/>
                <a:gd name="connsiteY3" fmla="*/ 285750 h 1481137"/>
                <a:gd name="connsiteX0" fmla="*/ 0 w 628651"/>
                <a:gd name="connsiteY0" fmla="*/ 290512 h 1485899"/>
                <a:gd name="connsiteX1" fmla="*/ 619126 w 628651"/>
                <a:gd name="connsiteY1" fmla="*/ 0 h 1485899"/>
                <a:gd name="connsiteX2" fmla="*/ 628651 w 628651"/>
                <a:gd name="connsiteY2" fmla="*/ 1485899 h 1485899"/>
                <a:gd name="connsiteX3" fmla="*/ 0 w 628651"/>
                <a:gd name="connsiteY3" fmla="*/ 290512 h 1485899"/>
                <a:gd name="connsiteX0" fmla="*/ 0 w 633414"/>
                <a:gd name="connsiteY0" fmla="*/ 295274 h 1485899"/>
                <a:gd name="connsiteX1" fmla="*/ 623889 w 633414"/>
                <a:gd name="connsiteY1" fmla="*/ 0 h 1485899"/>
                <a:gd name="connsiteX2" fmla="*/ 633414 w 633414"/>
                <a:gd name="connsiteY2" fmla="*/ 1485899 h 1485899"/>
                <a:gd name="connsiteX3" fmla="*/ 0 w 633414"/>
                <a:gd name="connsiteY3" fmla="*/ 295274 h 14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414" h="1485899">
                  <a:moveTo>
                    <a:pt x="0" y="295274"/>
                  </a:moveTo>
                  <a:lnTo>
                    <a:pt x="623889" y="0"/>
                  </a:lnTo>
                  <a:cubicBezTo>
                    <a:pt x="625476" y="304800"/>
                    <a:pt x="631827" y="1181099"/>
                    <a:pt x="633414" y="1485899"/>
                  </a:cubicBezTo>
                  <a:lnTo>
                    <a:pt x="0" y="295274"/>
                  </a:lnTo>
                  <a:close/>
                </a:path>
              </a:pathLst>
            </a:custGeom>
            <a:solidFill>
              <a:srgbClr val="A0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13" name="Freihandform 12"/>
            <p:cNvSpPr/>
            <p:nvPr/>
          </p:nvSpPr>
          <p:spPr>
            <a:xfrm>
              <a:off x="11106149" y="-4762"/>
              <a:ext cx="585787" cy="666750"/>
            </a:xfrm>
            <a:custGeom>
              <a:avLst/>
              <a:gdLst>
                <a:gd name="connsiteX0" fmla="*/ 400050 w 762000"/>
                <a:gd name="connsiteY0" fmla="*/ 400050 h 400050"/>
                <a:gd name="connsiteX1" fmla="*/ 762000 w 762000"/>
                <a:gd name="connsiteY1" fmla="*/ 0 h 400050"/>
                <a:gd name="connsiteX2" fmla="*/ 0 w 762000"/>
                <a:gd name="connsiteY2" fmla="*/ 0 h 400050"/>
                <a:gd name="connsiteX3" fmla="*/ 400050 w 762000"/>
                <a:gd name="connsiteY3" fmla="*/ 400050 h 400050"/>
                <a:gd name="connsiteX0" fmla="*/ 461962 w 762000"/>
                <a:gd name="connsiteY0" fmla="*/ 609600 h 609600"/>
                <a:gd name="connsiteX1" fmla="*/ 762000 w 762000"/>
                <a:gd name="connsiteY1" fmla="*/ 0 h 609600"/>
                <a:gd name="connsiteX2" fmla="*/ 0 w 762000"/>
                <a:gd name="connsiteY2" fmla="*/ 0 h 609600"/>
                <a:gd name="connsiteX3" fmla="*/ 461962 w 762000"/>
                <a:gd name="connsiteY3" fmla="*/ 609600 h 609600"/>
                <a:gd name="connsiteX0" fmla="*/ 461962 w 581025"/>
                <a:gd name="connsiteY0" fmla="*/ 609600 h 609600"/>
                <a:gd name="connsiteX1" fmla="*/ 581025 w 581025"/>
                <a:gd name="connsiteY1" fmla="*/ 0 h 609600"/>
                <a:gd name="connsiteX2" fmla="*/ 0 w 581025"/>
                <a:gd name="connsiteY2" fmla="*/ 0 h 609600"/>
                <a:gd name="connsiteX3" fmla="*/ 461962 w 581025"/>
                <a:gd name="connsiteY3" fmla="*/ 609600 h 609600"/>
                <a:gd name="connsiteX0" fmla="*/ 481012 w 581025"/>
                <a:gd name="connsiteY0" fmla="*/ 895350 h 895350"/>
                <a:gd name="connsiteX1" fmla="*/ 581025 w 581025"/>
                <a:gd name="connsiteY1" fmla="*/ 0 h 895350"/>
                <a:gd name="connsiteX2" fmla="*/ 0 w 581025"/>
                <a:gd name="connsiteY2" fmla="*/ 0 h 895350"/>
                <a:gd name="connsiteX3" fmla="*/ 481012 w 581025"/>
                <a:gd name="connsiteY3" fmla="*/ 895350 h 895350"/>
                <a:gd name="connsiteX0" fmla="*/ 357187 w 581025"/>
                <a:gd name="connsiteY0" fmla="*/ 671513 h 671513"/>
                <a:gd name="connsiteX1" fmla="*/ 581025 w 581025"/>
                <a:gd name="connsiteY1" fmla="*/ 0 h 671513"/>
                <a:gd name="connsiteX2" fmla="*/ 0 w 581025"/>
                <a:gd name="connsiteY2" fmla="*/ 0 h 671513"/>
                <a:gd name="connsiteX3" fmla="*/ 357187 w 581025"/>
                <a:gd name="connsiteY3" fmla="*/ 671513 h 671513"/>
                <a:gd name="connsiteX0" fmla="*/ 357187 w 581025"/>
                <a:gd name="connsiteY0" fmla="*/ 671513 h 671513"/>
                <a:gd name="connsiteX1" fmla="*/ 581025 w 581025"/>
                <a:gd name="connsiteY1" fmla="*/ 0 h 671513"/>
                <a:gd name="connsiteX2" fmla="*/ 0 w 581025"/>
                <a:gd name="connsiteY2" fmla="*/ 4763 h 671513"/>
                <a:gd name="connsiteX3" fmla="*/ 357187 w 581025"/>
                <a:gd name="connsiteY3" fmla="*/ 671513 h 671513"/>
                <a:gd name="connsiteX0" fmla="*/ 357187 w 585787"/>
                <a:gd name="connsiteY0" fmla="*/ 666750 h 666750"/>
                <a:gd name="connsiteX1" fmla="*/ 585787 w 585787"/>
                <a:gd name="connsiteY1" fmla="*/ 0 h 666750"/>
                <a:gd name="connsiteX2" fmla="*/ 0 w 585787"/>
                <a:gd name="connsiteY2" fmla="*/ 0 h 666750"/>
                <a:gd name="connsiteX3" fmla="*/ 357187 w 585787"/>
                <a:gd name="connsiteY3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787" h="666750">
                  <a:moveTo>
                    <a:pt x="357187" y="666750"/>
                  </a:moveTo>
                  <a:lnTo>
                    <a:pt x="585787" y="0"/>
                  </a:lnTo>
                  <a:lnTo>
                    <a:pt x="0" y="0"/>
                  </a:lnTo>
                  <a:lnTo>
                    <a:pt x="357187" y="66675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 dirty="0"/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9838493" y="281560"/>
              <a:ext cx="1267560" cy="395258"/>
            </a:xfrm>
            <a:custGeom>
              <a:avLst/>
              <a:gdLst>
                <a:gd name="connsiteX0" fmla="*/ 0 w 495300"/>
                <a:gd name="connsiteY0" fmla="*/ 0 h 323850"/>
                <a:gd name="connsiteX1" fmla="*/ 495300 w 495300"/>
                <a:gd name="connsiteY1" fmla="*/ 133350 h 323850"/>
                <a:gd name="connsiteX2" fmla="*/ 76200 w 495300"/>
                <a:gd name="connsiteY2" fmla="*/ 323850 h 323850"/>
                <a:gd name="connsiteX3" fmla="*/ 0 w 495300"/>
                <a:gd name="connsiteY3" fmla="*/ 0 h 323850"/>
                <a:gd name="connsiteX0" fmla="*/ 0 w 633412"/>
                <a:gd name="connsiteY0" fmla="*/ 0 h 352425"/>
                <a:gd name="connsiteX1" fmla="*/ 633412 w 633412"/>
                <a:gd name="connsiteY1" fmla="*/ 161925 h 352425"/>
                <a:gd name="connsiteX2" fmla="*/ 214312 w 633412"/>
                <a:gd name="connsiteY2" fmla="*/ 352425 h 352425"/>
                <a:gd name="connsiteX3" fmla="*/ 0 w 633412"/>
                <a:gd name="connsiteY3" fmla="*/ 0 h 352425"/>
                <a:gd name="connsiteX0" fmla="*/ 0 w 581024"/>
                <a:gd name="connsiteY0" fmla="*/ 0 h 381000"/>
                <a:gd name="connsiteX1" fmla="*/ 581024 w 581024"/>
                <a:gd name="connsiteY1" fmla="*/ 381000 h 381000"/>
                <a:gd name="connsiteX2" fmla="*/ 214312 w 581024"/>
                <a:gd name="connsiteY2" fmla="*/ 352425 h 381000"/>
                <a:gd name="connsiteX3" fmla="*/ 0 w 581024"/>
                <a:gd name="connsiteY3" fmla="*/ 0 h 381000"/>
                <a:gd name="connsiteX0" fmla="*/ 104775 w 685799"/>
                <a:gd name="connsiteY0" fmla="*/ 0 h 481013"/>
                <a:gd name="connsiteX1" fmla="*/ 685799 w 685799"/>
                <a:gd name="connsiteY1" fmla="*/ 381000 h 481013"/>
                <a:gd name="connsiteX2" fmla="*/ 0 w 685799"/>
                <a:gd name="connsiteY2" fmla="*/ 481013 h 481013"/>
                <a:gd name="connsiteX3" fmla="*/ 104775 w 685799"/>
                <a:gd name="connsiteY3" fmla="*/ 0 h 481013"/>
                <a:gd name="connsiteX0" fmla="*/ 0 w 581024"/>
                <a:gd name="connsiteY0" fmla="*/ 0 h 614363"/>
                <a:gd name="connsiteX1" fmla="*/ 581024 w 581024"/>
                <a:gd name="connsiteY1" fmla="*/ 381000 h 614363"/>
                <a:gd name="connsiteX2" fmla="*/ 161925 w 581024"/>
                <a:gd name="connsiteY2" fmla="*/ 614363 h 614363"/>
                <a:gd name="connsiteX3" fmla="*/ 0 w 581024"/>
                <a:gd name="connsiteY3" fmla="*/ 0 h 614363"/>
                <a:gd name="connsiteX0" fmla="*/ 0 w 728662"/>
                <a:gd name="connsiteY0" fmla="*/ 0 h 723901"/>
                <a:gd name="connsiteX1" fmla="*/ 728662 w 728662"/>
                <a:gd name="connsiteY1" fmla="*/ 490538 h 723901"/>
                <a:gd name="connsiteX2" fmla="*/ 309563 w 728662"/>
                <a:gd name="connsiteY2" fmla="*/ 723901 h 723901"/>
                <a:gd name="connsiteX3" fmla="*/ 0 w 728662"/>
                <a:gd name="connsiteY3" fmla="*/ 0 h 723901"/>
                <a:gd name="connsiteX0" fmla="*/ 0 w 995362"/>
                <a:gd name="connsiteY0" fmla="*/ 0 h 723901"/>
                <a:gd name="connsiteX1" fmla="*/ 995362 w 995362"/>
                <a:gd name="connsiteY1" fmla="*/ 585788 h 723901"/>
                <a:gd name="connsiteX2" fmla="*/ 309563 w 995362"/>
                <a:gd name="connsiteY2" fmla="*/ 723901 h 723901"/>
                <a:gd name="connsiteX3" fmla="*/ 0 w 995362"/>
                <a:gd name="connsiteY3" fmla="*/ 0 h 723901"/>
                <a:gd name="connsiteX0" fmla="*/ 0 w 995362"/>
                <a:gd name="connsiteY0" fmla="*/ 0 h 809626"/>
                <a:gd name="connsiteX1" fmla="*/ 995362 w 995362"/>
                <a:gd name="connsiteY1" fmla="*/ 585788 h 809626"/>
                <a:gd name="connsiteX2" fmla="*/ 114301 w 995362"/>
                <a:gd name="connsiteY2" fmla="*/ 809626 h 809626"/>
                <a:gd name="connsiteX3" fmla="*/ 0 w 995362"/>
                <a:gd name="connsiteY3" fmla="*/ 0 h 809626"/>
                <a:gd name="connsiteX0" fmla="*/ 0 w 995362"/>
                <a:gd name="connsiteY0" fmla="*/ 0 h 895351"/>
                <a:gd name="connsiteX1" fmla="*/ 995362 w 995362"/>
                <a:gd name="connsiteY1" fmla="*/ 585788 h 895351"/>
                <a:gd name="connsiteX2" fmla="*/ 495301 w 995362"/>
                <a:gd name="connsiteY2" fmla="*/ 895351 h 895351"/>
                <a:gd name="connsiteX3" fmla="*/ 0 w 995362"/>
                <a:gd name="connsiteY3" fmla="*/ 0 h 895351"/>
                <a:gd name="connsiteX0" fmla="*/ 514349 w 1509711"/>
                <a:gd name="connsiteY0" fmla="*/ 0 h 585788"/>
                <a:gd name="connsiteX1" fmla="*/ 1509711 w 1509711"/>
                <a:gd name="connsiteY1" fmla="*/ 585788 h 585788"/>
                <a:gd name="connsiteX2" fmla="*/ 0 w 1509711"/>
                <a:gd name="connsiteY2" fmla="*/ 419101 h 585788"/>
                <a:gd name="connsiteX3" fmla="*/ 514349 w 1509711"/>
                <a:gd name="connsiteY3" fmla="*/ 0 h 585788"/>
                <a:gd name="connsiteX0" fmla="*/ 514349 w 1634629"/>
                <a:gd name="connsiteY0" fmla="*/ 0 h 495847"/>
                <a:gd name="connsiteX1" fmla="*/ 1634629 w 1634629"/>
                <a:gd name="connsiteY1" fmla="*/ 495847 h 495847"/>
                <a:gd name="connsiteX2" fmla="*/ 0 w 1634629"/>
                <a:gd name="connsiteY2" fmla="*/ 419101 h 495847"/>
                <a:gd name="connsiteX3" fmla="*/ 514349 w 1634629"/>
                <a:gd name="connsiteY3" fmla="*/ 0 h 495847"/>
                <a:gd name="connsiteX0" fmla="*/ 761624 w 1634629"/>
                <a:gd name="connsiteY0" fmla="*/ 0 h 614333"/>
                <a:gd name="connsiteX1" fmla="*/ 1634629 w 1634629"/>
                <a:gd name="connsiteY1" fmla="*/ 614333 h 614333"/>
                <a:gd name="connsiteX2" fmla="*/ 0 w 1634629"/>
                <a:gd name="connsiteY2" fmla="*/ 537587 h 614333"/>
                <a:gd name="connsiteX3" fmla="*/ 761624 w 1634629"/>
                <a:gd name="connsiteY3" fmla="*/ 0 h 614333"/>
                <a:gd name="connsiteX0" fmla="*/ 457683 w 1330688"/>
                <a:gd name="connsiteY0" fmla="*/ 0 h 614333"/>
                <a:gd name="connsiteX1" fmla="*/ 1330688 w 1330688"/>
                <a:gd name="connsiteY1" fmla="*/ 614333 h 614333"/>
                <a:gd name="connsiteX2" fmla="*/ 0 w 1330688"/>
                <a:gd name="connsiteY2" fmla="*/ 341828 h 614333"/>
                <a:gd name="connsiteX3" fmla="*/ 457683 w 1330688"/>
                <a:gd name="connsiteY3" fmla="*/ 0 h 614333"/>
                <a:gd name="connsiteX0" fmla="*/ 535504 w 1408509"/>
                <a:gd name="connsiteY0" fmla="*/ 0 h 614333"/>
                <a:gd name="connsiteX1" fmla="*/ 1408509 w 1408509"/>
                <a:gd name="connsiteY1" fmla="*/ 614333 h 614333"/>
                <a:gd name="connsiteX2" fmla="*/ 0 w 1408509"/>
                <a:gd name="connsiteY2" fmla="*/ 69453 h 614333"/>
                <a:gd name="connsiteX3" fmla="*/ 535504 w 1408509"/>
                <a:gd name="connsiteY3" fmla="*/ 0 h 614333"/>
                <a:gd name="connsiteX0" fmla="*/ 399317 w 1272322"/>
                <a:gd name="connsiteY0" fmla="*/ 0 h 614333"/>
                <a:gd name="connsiteX1" fmla="*/ 1272322 w 1272322"/>
                <a:gd name="connsiteY1" fmla="*/ 614333 h 614333"/>
                <a:gd name="connsiteX2" fmla="*/ 0 w 1272322"/>
                <a:gd name="connsiteY2" fmla="*/ 166730 h 614333"/>
                <a:gd name="connsiteX3" fmla="*/ 399317 w 1272322"/>
                <a:gd name="connsiteY3" fmla="*/ 0 h 614333"/>
                <a:gd name="connsiteX0" fmla="*/ 399317 w 1310422"/>
                <a:gd name="connsiteY0" fmla="*/ 0 h 404783"/>
                <a:gd name="connsiteX1" fmla="*/ 1310422 w 1310422"/>
                <a:gd name="connsiteY1" fmla="*/ 404783 h 404783"/>
                <a:gd name="connsiteX2" fmla="*/ 0 w 1310422"/>
                <a:gd name="connsiteY2" fmla="*/ 166730 h 404783"/>
                <a:gd name="connsiteX3" fmla="*/ 399317 w 1310422"/>
                <a:gd name="connsiteY3" fmla="*/ 0 h 404783"/>
                <a:gd name="connsiteX0" fmla="*/ 413604 w 1310422"/>
                <a:gd name="connsiteY0" fmla="*/ 0 h 414308"/>
                <a:gd name="connsiteX1" fmla="*/ 1310422 w 1310422"/>
                <a:gd name="connsiteY1" fmla="*/ 414308 h 414308"/>
                <a:gd name="connsiteX2" fmla="*/ 0 w 1310422"/>
                <a:gd name="connsiteY2" fmla="*/ 176255 h 414308"/>
                <a:gd name="connsiteX3" fmla="*/ 413604 w 1310422"/>
                <a:gd name="connsiteY3" fmla="*/ 0 h 414308"/>
                <a:gd name="connsiteX0" fmla="*/ 413604 w 1267560"/>
                <a:gd name="connsiteY0" fmla="*/ 0 h 395258"/>
                <a:gd name="connsiteX1" fmla="*/ 1267560 w 1267560"/>
                <a:gd name="connsiteY1" fmla="*/ 395258 h 395258"/>
                <a:gd name="connsiteX2" fmla="*/ 0 w 1267560"/>
                <a:gd name="connsiteY2" fmla="*/ 176255 h 395258"/>
                <a:gd name="connsiteX3" fmla="*/ 413604 w 1267560"/>
                <a:gd name="connsiteY3" fmla="*/ 0 h 39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560" h="395258">
                  <a:moveTo>
                    <a:pt x="413604" y="0"/>
                  </a:moveTo>
                  <a:lnTo>
                    <a:pt x="1267560" y="395258"/>
                  </a:lnTo>
                  <a:lnTo>
                    <a:pt x="0" y="176255"/>
                  </a:lnTo>
                  <a:lnTo>
                    <a:pt x="41360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15" name="Freihandform 14"/>
            <p:cNvSpPr/>
            <p:nvPr/>
          </p:nvSpPr>
          <p:spPr>
            <a:xfrm>
              <a:off x="10203654" y="-4762"/>
              <a:ext cx="285751" cy="287494"/>
            </a:xfrm>
            <a:custGeom>
              <a:avLst/>
              <a:gdLst>
                <a:gd name="connsiteX0" fmla="*/ 0 w 133350"/>
                <a:gd name="connsiteY0" fmla="*/ 295275 h 295275"/>
                <a:gd name="connsiteX1" fmla="*/ 133350 w 133350"/>
                <a:gd name="connsiteY1" fmla="*/ 0 h 295275"/>
                <a:gd name="connsiteX2" fmla="*/ 23812 w 133350"/>
                <a:gd name="connsiteY2" fmla="*/ 0 h 295275"/>
                <a:gd name="connsiteX3" fmla="*/ 0 w 133350"/>
                <a:gd name="connsiteY3" fmla="*/ 295275 h 295275"/>
                <a:gd name="connsiteX0" fmla="*/ 0 w 495300"/>
                <a:gd name="connsiteY0" fmla="*/ 409575 h 409575"/>
                <a:gd name="connsiteX1" fmla="*/ 495300 w 495300"/>
                <a:gd name="connsiteY1" fmla="*/ 0 h 409575"/>
                <a:gd name="connsiteX2" fmla="*/ 23812 w 495300"/>
                <a:gd name="connsiteY2" fmla="*/ 114300 h 409575"/>
                <a:gd name="connsiteX3" fmla="*/ 0 w 495300"/>
                <a:gd name="connsiteY3" fmla="*/ 409575 h 409575"/>
                <a:gd name="connsiteX0" fmla="*/ 0 w 495300"/>
                <a:gd name="connsiteY0" fmla="*/ 409575 h 409575"/>
                <a:gd name="connsiteX1" fmla="*/ 495300 w 495300"/>
                <a:gd name="connsiteY1" fmla="*/ 0 h 409575"/>
                <a:gd name="connsiteX2" fmla="*/ 209549 w 495300"/>
                <a:gd name="connsiteY2" fmla="*/ 4762 h 409575"/>
                <a:gd name="connsiteX3" fmla="*/ 0 w 495300"/>
                <a:gd name="connsiteY3" fmla="*/ 409575 h 409575"/>
                <a:gd name="connsiteX0" fmla="*/ 42877 w 285751"/>
                <a:gd name="connsiteY0" fmla="*/ 306544 h 306544"/>
                <a:gd name="connsiteX1" fmla="*/ 285751 w 285751"/>
                <a:gd name="connsiteY1" fmla="*/ 0 h 306544"/>
                <a:gd name="connsiteX2" fmla="*/ 0 w 285751"/>
                <a:gd name="connsiteY2" fmla="*/ 4762 h 306544"/>
                <a:gd name="connsiteX3" fmla="*/ 42877 w 285751"/>
                <a:gd name="connsiteY3" fmla="*/ 306544 h 306544"/>
                <a:gd name="connsiteX0" fmla="*/ 47640 w 285751"/>
                <a:gd name="connsiteY0" fmla="*/ 292257 h 292257"/>
                <a:gd name="connsiteX1" fmla="*/ 285751 w 285751"/>
                <a:gd name="connsiteY1" fmla="*/ 0 h 292257"/>
                <a:gd name="connsiteX2" fmla="*/ 0 w 285751"/>
                <a:gd name="connsiteY2" fmla="*/ 4762 h 292257"/>
                <a:gd name="connsiteX3" fmla="*/ 47640 w 285751"/>
                <a:gd name="connsiteY3" fmla="*/ 292257 h 292257"/>
                <a:gd name="connsiteX0" fmla="*/ 57165 w 285751"/>
                <a:gd name="connsiteY0" fmla="*/ 292257 h 292257"/>
                <a:gd name="connsiteX1" fmla="*/ 285751 w 285751"/>
                <a:gd name="connsiteY1" fmla="*/ 0 h 292257"/>
                <a:gd name="connsiteX2" fmla="*/ 0 w 285751"/>
                <a:gd name="connsiteY2" fmla="*/ 4762 h 292257"/>
                <a:gd name="connsiteX3" fmla="*/ 57165 w 285751"/>
                <a:gd name="connsiteY3" fmla="*/ 292257 h 292257"/>
                <a:gd name="connsiteX0" fmla="*/ 57165 w 285751"/>
                <a:gd name="connsiteY0" fmla="*/ 287494 h 287494"/>
                <a:gd name="connsiteX1" fmla="*/ 285751 w 285751"/>
                <a:gd name="connsiteY1" fmla="*/ 0 h 287494"/>
                <a:gd name="connsiteX2" fmla="*/ 0 w 285751"/>
                <a:gd name="connsiteY2" fmla="*/ 4762 h 287494"/>
                <a:gd name="connsiteX3" fmla="*/ 57165 w 285751"/>
                <a:gd name="connsiteY3" fmla="*/ 287494 h 287494"/>
                <a:gd name="connsiteX0" fmla="*/ 52402 w 285751"/>
                <a:gd name="connsiteY0" fmla="*/ 287494 h 287494"/>
                <a:gd name="connsiteX1" fmla="*/ 285751 w 285751"/>
                <a:gd name="connsiteY1" fmla="*/ 0 h 287494"/>
                <a:gd name="connsiteX2" fmla="*/ 0 w 285751"/>
                <a:gd name="connsiteY2" fmla="*/ 4762 h 287494"/>
                <a:gd name="connsiteX3" fmla="*/ 52402 w 285751"/>
                <a:gd name="connsiteY3" fmla="*/ 287494 h 287494"/>
                <a:gd name="connsiteX0" fmla="*/ 52402 w 285751"/>
                <a:gd name="connsiteY0" fmla="*/ 287494 h 287494"/>
                <a:gd name="connsiteX1" fmla="*/ 285751 w 285751"/>
                <a:gd name="connsiteY1" fmla="*/ 0 h 287494"/>
                <a:gd name="connsiteX2" fmla="*/ 0 w 285751"/>
                <a:gd name="connsiteY2" fmla="*/ 0 h 287494"/>
                <a:gd name="connsiteX3" fmla="*/ 52402 w 285751"/>
                <a:gd name="connsiteY3" fmla="*/ 287494 h 28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1" h="287494">
                  <a:moveTo>
                    <a:pt x="52402" y="287494"/>
                  </a:moveTo>
                  <a:lnTo>
                    <a:pt x="285751" y="0"/>
                  </a:lnTo>
                  <a:lnTo>
                    <a:pt x="0" y="0"/>
                  </a:lnTo>
                  <a:lnTo>
                    <a:pt x="52402" y="28749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11460956" y="585788"/>
              <a:ext cx="738188" cy="290512"/>
            </a:xfrm>
            <a:custGeom>
              <a:avLst/>
              <a:gdLst>
                <a:gd name="connsiteX0" fmla="*/ 0 w 738188"/>
                <a:gd name="connsiteY0" fmla="*/ 80962 h 290512"/>
                <a:gd name="connsiteX1" fmla="*/ 128588 w 738188"/>
                <a:gd name="connsiteY1" fmla="*/ 290512 h 290512"/>
                <a:gd name="connsiteX2" fmla="*/ 738188 w 738188"/>
                <a:gd name="connsiteY2" fmla="*/ 0 h 290512"/>
                <a:gd name="connsiteX3" fmla="*/ 0 w 738188"/>
                <a:gd name="connsiteY3" fmla="*/ 80962 h 290512"/>
                <a:gd name="connsiteX0" fmla="*/ 0 w 738188"/>
                <a:gd name="connsiteY0" fmla="*/ 66674 h 290512"/>
                <a:gd name="connsiteX1" fmla="*/ 128588 w 738188"/>
                <a:gd name="connsiteY1" fmla="*/ 290512 h 290512"/>
                <a:gd name="connsiteX2" fmla="*/ 738188 w 738188"/>
                <a:gd name="connsiteY2" fmla="*/ 0 h 290512"/>
                <a:gd name="connsiteX3" fmla="*/ 0 w 738188"/>
                <a:gd name="connsiteY3" fmla="*/ 66674 h 290512"/>
                <a:gd name="connsiteX0" fmla="*/ 0 w 738188"/>
                <a:gd name="connsiteY0" fmla="*/ 66674 h 290512"/>
                <a:gd name="connsiteX1" fmla="*/ 128588 w 738188"/>
                <a:gd name="connsiteY1" fmla="*/ 290512 h 290512"/>
                <a:gd name="connsiteX2" fmla="*/ 738188 w 738188"/>
                <a:gd name="connsiteY2" fmla="*/ 0 h 290512"/>
                <a:gd name="connsiteX3" fmla="*/ 0 w 738188"/>
                <a:gd name="connsiteY3" fmla="*/ 66674 h 290512"/>
                <a:gd name="connsiteX0" fmla="*/ 0 w 738188"/>
                <a:gd name="connsiteY0" fmla="*/ 66674 h 290512"/>
                <a:gd name="connsiteX1" fmla="*/ 119063 w 738188"/>
                <a:gd name="connsiteY1" fmla="*/ 290512 h 290512"/>
                <a:gd name="connsiteX2" fmla="*/ 738188 w 738188"/>
                <a:gd name="connsiteY2" fmla="*/ 0 h 290512"/>
                <a:gd name="connsiteX3" fmla="*/ 0 w 738188"/>
                <a:gd name="connsiteY3" fmla="*/ 66674 h 2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188" h="290512">
                  <a:moveTo>
                    <a:pt x="0" y="66674"/>
                  </a:moveTo>
                  <a:lnTo>
                    <a:pt x="119063" y="290512"/>
                  </a:lnTo>
                  <a:lnTo>
                    <a:pt x="738188" y="0"/>
                  </a:lnTo>
                  <a:lnTo>
                    <a:pt x="0" y="6667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17" name="Freihandform 16"/>
            <p:cNvSpPr/>
            <p:nvPr/>
          </p:nvSpPr>
          <p:spPr>
            <a:xfrm>
              <a:off x="11095572" y="653005"/>
              <a:ext cx="897567" cy="1001645"/>
            </a:xfrm>
            <a:custGeom>
              <a:avLst/>
              <a:gdLst>
                <a:gd name="connsiteX0" fmla="*/ 471487 w 1081087"/>
                <a:gd name="connsiteY0" fmla="*/ 0 h 1138238"/>
                <a:gd name="connsiteX1" fmla="*/ 0 w 1081087"/>
                <a:gd name="connsiteY1" fmla="*/ 333375 h 1138238"/>
                <a:gd name="connsiteX2" fmla="*/ 1081087 w 1081087"/>
                <a:gd name="connsiteY2" fmla="*/ 1138238 h 1138238"/>
                <a:gd name="connsiteX3" fmla="*/ 471487 w 1081087"/>
                <a:gd name="connsiteY3" fmla="*/ 0 h 1138238"/>
                <a:gd name="connsiteX0" fmla="*/ 341572 w 951172"/>
                <a:gd name="connsiteY0" fmla="*/ 0 h 1138238"/>
                <a:gd name="connsiteX1" fmla="*/ 0 w 951172"/>
                <a:gd name="connsiteY1" fmla="*/ 243434 h 1138238"/>
                <a:gd name="connsiteX2" fmla="*/ 951172 w 951172"/>
                <a:gd name="connsiteY2" fmla="*/ 1138238 h 1138238"/>
                <a:gd name="connsiteX3" fmla="*/ 341572 w 951172"/>
                <a:gd name="connsiteY3" fmla="*/ 0 h 1138238"/>
                <a:gd name="connsiteX0" fmla="*/ 341572 w 892806"/>
                <a:gd name="connsiteY0" fmla="*/ 0 h 982595"/>
                <a:gd name="connsiteX1" fmla="*/ 0 w 892806"/>
                <a:gd name="connsiteY1" fmla="*/ 243434 h 982595"/>
                <a:gd name="connsiteX2" fmla="*/ 892806 w 892806"/>
                <a:gd name="connsiteY2" fmla="*/ 982595 h 982595"/>
                <a:gd name="connsiteX3" fmla="*/ 341572 w 892806"/>
                <a:gd name="connsiteY3" fmla="*/ 0 h 982595"/>
                <a:gd name="connsiteX0" fmla="*/ 322522 w 873756"/>
                <a:gd name="connsiteY0" fmla="*/ 0 h 982595"/>
                <a:gd name="connsiteX1" fmla="*/ 0 w 873756"/>
                <a:gd name="connsiteY1" fmla="*/ 14834 h 982595"/>
                <a:gd name="connsiteX2" fmla="*/ 873756 w 873756"/>
                <a:gd name="connsiteY2" fmla="*/ 982595 h 982595"/>
                <a:gd name="connsiteX3" fmla="*/ 322522 w 873756"/>
                <a:gd name="connsiteY3" fmla="*/ 0 h 982595"/>
                <a:gd name="connsiteX0" fmla="*/ 322522 w 873756"/>
                <a:gd name="connsiteY0" fmla="*/ 0 h 1001645"/>
                <a:gd name="connsiteX1" fmla="*/ 0 w 873756"/>
                <a:gd name="connsiteY1" fmla="*/ 33884 h 1001645"/>
                <a:gd name="connsiteX2" fmla="*/ 873756 w 873756"/>
                <a:gd name="connsiteY2" fmla="*/ 1001645 h 1001645"/>
                <a:gd name="connsiteX3" fmla="*/ 322522 w 873756"/>
                <a:gd name="connsiteY3" fmla="*/ 0 h 1001645"/>
                <a:gd name="connsiteX0" fmla="*/ 360622 w 911856"/>
                <a:gd name="connsiteY0" fmla="*/ 0 h 1001645"/>
                <a:gd name="connsiteX1" fmla="*/ 0 w 911856"/>
                <a:gd name="connsiteY1" fmla="*/ 14834 h 1001645"/>
                <a:gd name="connsiteX2" fmla="*/ 911856 w 911856"/>
                <a:gd name="connsiteY2" fmla="*/ 1001645 h 1001645"/>
                <a:gd name="connsiteX3" fmla="*/ 360622 w 911856"/>
                <a:gd name="connsiteY3" fmla="*/ 0 h 1001645"/>
                <a:gd name="connsiteX0" fmla="*/ 360622 w 897568"/>
                <a:gd name="connsiteY0" fmla="*/ 0 h 1001645"/>
                <a:gd name="connsiteX1" fmla="*/ 0 w 897568"/>
                <a:gd name="connsiteY1" fmla="*/ 14834 h 1001645"/>
                <a:gd name="connsiteX2" fmla="*/ 897568 w 897568"/>
                <a:gd name="connsiteY2" fmla="*/ 1001645 h 1001645"/>
                <a:gd name="connsiteX3" fmla="*/ 360622 w 897568"/>
                <a:gd name="connsiteY3" fmla="*/ 0 h 1001645"/>
                <a:gd name="connsiteX0" fmla="*/ 360622 w 892805"/>
                <a:gd name="connsiteY0" fmla="*/ 0 h 1001645"/>
                <a:gd name="connsiteX1" fmla="*/ 0 w 892805"/>
                <a:gd name="connsiteY1" fmla="*/ 14834 h 1001645"/>
                <a:gd name="connsiteX2" fmla="*/ 892805 w 892805"/>
                <a:gd name="connsiteY2" fmla="*/ 1001645 h 1001645"/>
                <a:gd name="connsiteX3" fmla="*/ 360622 w 892805"/>
                <a:gd name="connsiteY3" fmla="*/ 0 h 1001645"/>
                <a:gd name="connsiteX0" fmla="*/ 365384 w 897567"/>
                <a:gd name="connsiteY0" fmla="*/ 0 h 1001645"/>
                <a:gd name="connsiteX1" fmla="*/ 0 w 897567"/>
                <a:gd name="connsiteY1" fmla="*/ 19597 h 1001645"/>
                <a:gd name="connsiteX2" fmla="*/ 897567 w 897567"/>
                <a:gd name="connsiteY2" fmla="*/ 1001645 h 1001645"/>
                <a:gd name="connsiteX3" fmla="*/ 365384 w 897567"/>
                <a:gd name="connsiteY3" fmla="*/ 0 h 100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567" h="1001645">
                  <a:moveTo>
                    <a:pt x="365384" y="0"/>
                  </a:moveTo>
                  <a:lnTo>
                    <a:pt x="0" y="19597"/>
                  </a:lnTo>
                  <a:lnTo>
                    <a:pt x="897567" y="1001645"/>
                  </a:lnTo>
                  <a:lnTo>
                    <a:pt x="36538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19" name="Freihandform 18"/>
            <p:cNvSpPr/>
            <p:nvPr/>
          </p:nvSpPr>
          <p:spPr>
            <a:xfrm rot="3111983">
              <a:off x="8438568" y="97735"/>
              <a:ext cx="363580" cy="447968"/>
            </a:xfrm>
            <a:custGeom>
              <a:avLst/>
              <a:gdLst>
                <a:gd name="connsiteX0" fmla="*/ 200025 w 581025"/>
                <a:gd name="connsiteY0" fmla="*/ 0 h 628650"/>
                <a:gd name="connsiteX1" fmla="*/ 581025 w 581025"/>
                <a:gd name="connsiteY1" fmla="*/ 419100 h 628650"/>
                <a:gd name="connsiteX2" fmla="*/ 0 w 581025"/>
                <a:gd name="connsiteY2" fmla="*/ 628650 h 628650"/>
                <a:gd name="connsiteX3" fmla="*/ 200025 w 581025"/>
                <a:gd name="connsiteY3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628650">
                  <a:moveTo>
                    <a:pt x="200025" y="0"/>
                  </a:moveTo>
                  <a:lnTo>
                    <a:pt x="581025" y="419100"/>
                  </a:lnTo>
                  <a:lnTo>
                    <a:pt x="0" y="628650"/>
                  </a:lnTo>
                  <a:lnTo>
                    <a:pt x="20002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20" name="Freihandform 19"/>
            <p:cNvSpPr/>
            <p:nvPr/>
          </p:nvSpPr>
          <p:spPr>
            <a:xfrm>
              <a:off x="9284057" y="115888"/>
              <a:ext cx="257175" cy="228600"/>
            </a:xfrm>
            <a:custGeom>
              <a:avLst/>
              <a:gdLst>
                <a:gd name="connsiteX0" fmla="*/ 0 w 257175"/>
                <a:gd name="connsiteY0" fmla="*/ 0 h 228600"/>
                <a:gd name="connsiteX1" fmla="*/ 76200 w 257175"/>
                <a:gd name="connsiteY1" fmla="*/ 228600 h 228600"/>
                <a:gd name="connsiteX2" fmla="*/ 257175 w 257175"/>
                <a:gd name="connsiteY2" fmla="*/ 138113 h 228600"/>
                <a:gd name="connsiteX3" fmla="*/ 0 w 257175"/>
                <a:gd name="connsiteY3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28600">
                  <a:moveTo>
                    <a:pt x="0" y="0"/>
                  </a:moveTo>
                  <a:lnTo>
                    <a:pt x="76200" y="228600"/>
                  </a:lnTo>
                  <a:lnTo>
                    <a:pt x="257175" y="138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21" name="Freihandform 20"/>
            <p:cNvSpPr/>
            <p:nvPr/>
          </p:nvSpPr>
          <p:spPr>
            <a:xfrm rot="8781617">
              <a:off x="8944260" y="301782"/>
              <a:ext cx="164535" cy="156810"/>
            </a:xfrm>
            <a:custGeom>
              <a:avLst/>
              <a:gdLst>
                <a:gd name="connsiteX0" fmla="*/ 0 w 142875"/>
                <a:gd name="connsiteY0" fmla="*/ 33337 h 100012"/>
                <a:gd name="connsiteX1" fmla="*/ 76200 w 142875"/>
                <a:gd name="connsiteY1" fmla="*/ 100012 h 100012"/>
                <a:gd name="connsiteX2" fmla="*/ 142875 w 142875"/>
                <a:gd name="connsiteY2" fmla="*/ 0 h 100012"/>
                <a:gd name="connsiteX3" fmla="*/ 0 w 142875"/>
                <a:gd name="connsiteY3" fmla="*/ 33337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00012">
                  <a:moveTo>
                    <a:pt x="0" y="33337"/>
                  </a:moveTo>
                  <a:lnTo>
                    <a:pt x="76200" y="100012"/>
                  </a:lnTo>
                  <a:lnTo>
                    <a:pt x="142875" y="0"/>
                  </a:lnTo>
                  <a:lnTo>
                    <a:pt x="0" y="33337"/>
                  </a:lnTo>
                  <a:close/>
                </a:path>
              </a:pathLst>
            </a:custGeom>
            <a:solidFill>
              <a:srgbClr val="008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22" name="Freihandform 21"/>
            <p:cNvSpPr/>
            <p:nvPr/>
          </p:nvSpPr>
          <p:spPr>
            <a:xfrm>
              <a:off x="10254891" y="-4763"/>
              <a:ext cx="667904" cy="287495"/>
            </a:xfrm>
            <a:custGeom>
              <a:avLst/>
              <a:gdLst>
                <a:gd name="connsiteX0" fmla="*/ 0 w 385763"/>
                <a:gd name="connsiteY0" fmla="*/ 304801 h 304801"/>
                <a:gd name="connsiteX1" fmla="*/ 385763 w 385763"/>
                <a:gd name="connsiteY1" fmla="*/ 0 h 304801"/>
                <a:gd name="connsiteX2" fmla="*/ 138113 w 385763"/>
                <a:gd name="connsiteY2" fmla="*/ 4763 h 304801"/>
                <a:gd name="connsiteX3" fmla="*/ 0 w 385763"/>
                <a:gd name="connsiteY3" fmla="*/ 304801 h 304801"/>
                <a:gd name="connsiteX0" fmla="*/ 0 w 919163"/>
                <a:gd name="connsiteY0" fmla="*/ 409576 h 409576"/>
                <a:gd name="connsiteX1" fmla="*/ 919163 w 919163"/>
                <a:gd name="connsiteY1" fmla="*/ 0 h 409576"/>
                <a:gd name="connsiteX2" fmla="*/ 671513 w 919163"/>
                <a:gd name="connsiteY2" fmla="*/ 4763 h 409576"/>
                <a:gd name="connsiteX3" fmla="*/ 0 w 919163"/>
                <a:gd name="connsiteY3" fmla="*/ 409576 h 409576"/>
                <a:gd name="connsiteX0" fmla="*/ 0 w 919163"/>
                <a:gd name="connsiteY0" fmla="*/ 409576 h 409576"/>
                <a:gd name="connsiteX1" fmla="*/ 919163 w 919163"/>
                <a:gd name="connsiteY1" fmla="*/ 0 h 409576"/>
                <a:gd name="connsiteX2" fmla="*/ 495300 w 919163"/>
                <a:gd name="connsiteY2" fmla="*/ 0 h 409576"/>
                <a:gd name="connsiteX3" fmla="*/ 0 w 919163"/>
                <a:gd name="connsiteY3" fmla="*/ 409576 h 409576"/>
                <a:gd name="connsiteX0" fmla="*/ 0 w 682191"/>
                <a:gd name="connsiteY0" fmla="*/ 306545 h 306545"/>
                <a:gd name="connsiteX1" fmla="*/ 682191 w 682191"/>
                <a:gd name="connsiteY1" fmla="*/ 0 h 306545"/>
                <a:gd name="connsiteX2" fmla="*/ 258328 w 682191"/>
                <a:gd name="connsiteY2" fmla="*/ 0 h 306545"/>
                <a:gd name="connsiteX3" fmla="*/ 0 w 682191"/>
                <a:gd name="connsiteY3" fmla="*/ 306545 h 306545"/>
                <a:gd name="connsiteX0" fmla="*/ 0 w 663141"/>
                <a:gd name="connsiteY0" fmla="*/ 292257 h 292257"/>
                <a:gd name="connsiteX1" fmla="*/ 663141 w 663141"/>
                <a:gd name="connsiteY1" fmla="*/ 0 h 292257"/>
                <a:gd name="connsiteX2" fmla="*/ 239278 w 663141"/>
                <a:gd name="connsiteY2" fmla="*/ 0 h 292257"/>
                <a:gd name="connsiteX3" fmla="*/ 0 w 663141"/>
                <a:gd name="connsiteY3" fmla="*/ 292257 h 292257"/>
                <a:gd name="connsiteX0" fmla="*/ 0 w 658379"/>
                <a:gd name="connsiteY0" fmla="*/ 287495 h 287495"/>
                <a:gd name="connsiteX1" fmla="*/ 658379 w 658379"/>
                <a:gd name="connsiteY1" fmla="*/ 0 h 287495"/>
                <a:gd name="connsiteX2" fmla="*/ 234516 w 658379"/>
                <a:gd name="connsiteY2" fmla="*/ 0 h 287495"/>
                <a:gd name="connsiteX3" fmla="*/ 0 w 658379"/>
                <a:gd name="connsiteY3" fmla="*/ 287495 h 287495"/>
                <a:gd name="connsiteX0" fmla="*/ 0 w 667904"/>
                <a:gd name="connsiteY0" fmla="*/ 287495 h 287495"/>
                <a:gd name="connsiteX1" fmla="*/ 667904 w 667904"/>
                <a:gd name="connsiteY1" fmla="*/ 0 h 287495"/>
                <a:gd name="connsiteX2" fmla="*/ 234516 w 667904"/>
                <a:gd name="connsiteY2" fmla="*/ 0 h 287495"/>
                <a:gd name="connsiteX3" fmla="*/ 0 w 667904"/>
                <a:gd name="connsiteY3" fmla="*/ 287495 h 28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7904" h="287495">
                  <a:moveTo>
                    <a:pt x="0" y="287495"/>
                  </a:moveTo>
                  <a:lnTo>
                    <a:pt x="667904" y="0"/>
                  </a:lnTo>
                  <a:lnTo>
                    <a:pt x="234516" y="0"/>
                  </a:lnTo>
                  <a:lnTo>
                    <a:pt x="0" y="287495"/>
                  </a:lnTo>
                  <a:close/>
                </a:path>
              </a:pathLst>
            </a:custGeom>
            <a:solidFill>
              <a:srgbClr val="A0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  <p:sp>
          <p:nvSpPr>
            <p:cNvPr id="23" name="Freihandform 22"/>
            <p:cNvSpPr/>
            <p:nvPr/>
          </p:nvSpPr>
          <p:spPr>
            <a:xfrm>
              <a:off x="10249691" y="-4762"/>
              <a:ext cx="1213647" cy="676823"/>
            </a:xfrm>
            <a:custGeom>
              <a:avLst/>
              <a:gdLst>
                <a:gd name="connsiteX0" fmla="*/ 419100 w 838200"/>
                <a:gd name="connsiteY0" fmla="*/ 0 h 476250"/>
                <a:gd name="connsiteX1" fmla="*/ 228600 w 838200"/>
                <a:gd name="connsiteY1" fmla="*/ 0 h 476250"/>
                <a:gd name="connsiteX2" fmla="*/ 0 w 838200"/>
                <a:gd name="connsiteY2" fmla="*/ 342900 h 476250"/>
                <a:gd name="connsiteX3" fmla="*/ 476250 w 838200"/>
                <a:gd name="connsiteY3" fmla="*/ 476250 h 476250"/>
                <a:gd name="connsiteX4" fmla="*/ 838200 w 838200"/>
                <a:gd name="connsiteY4" fmla="*/ 419100 h 476250"/>
                <a:gd name="connsiteX5" fmla="*/ 419100 w 838200"/>
                <a:gd name="connsiteY5" fmla="*/ 0 h 476250"/>
                <a:gd name="connsiteX0" fmla="*/ 576262 w 995362"/>
                <a:gd name="connsiteY0" fmla="*/ 0 h 476250"/>
                <a:gd name="connsiteX1" fmla="*/ 385762 w 995362"/>
                <a:gd name="connsiteY1" fmla="*/ 0 h 476250"/>
                <a:gd name="connsiteX2" fmla="*/ 0 w 995362"/>
                <a:gd name="connsiteY2" fmla="*/ 314325 h 476250"/>
                <a:gd name="connsiteX3" fmla="*/ 633412 w 995362"/>
                <a:gd name="connsiteY3" fmla="*/ 476250 h 476250"/>
                <a:gd name="connsiteX4" fmla="*/ 995362 w 995362"/>
                <a:gd name="connsiteY4" fmla="*/ 419100 h 476250"/>
                <a:gd name="connsiteX5" fmla="*/ 576262 w 995362"/>
                <a:gd name="connsiteY5" fmla="*/ 0 h 476250"/>
                <a:gd name="connsiteX0" fmla="*/ 576262 w 1038225"/>
                <a:gd name="connsiteY0" fmla="*/ 0 h 604837"/>
                <a:gd name="connsiteX1" fmla="*/ 385762 w 1038225"/>
                <a:gd name="connsiteY1" fmla="*/ 0 h 604837"/>
                <a:gd name="connsiteX2" fmla="*/ 0 w 1038225"/>
                <a:gd name="connsiteY2" fmla="*/ 314325 h 604837"/>
                <a:gd name="connsiteX3" fmla="*/ 633412 w 1038225"/>
                <a:gd name="connsiteY3" fmla="*/ 476250 h 604837"/>
                <a:gd name="connsiteX4" fmla="*/ 1038225 w 1038225"/>
                <a:gd name="connsiteY4" fmla="*/ 604837 h 604837"/>
                <a:gd name="connsiteX5" fmla="*/ 576262 w 1038225"/>
                <a:gd name="connsiteY5" fmla="*/ 0 h 604837"/>
                <a:gd name="connsiteX0" fmla="*/ 576262 w 1038225"/>
                <a:gd name="connsiteY0" fmla="*/ 0 h 700088"/>
                <a:gd name="connsiteX1" fmla="*/ 385762 w 1038225"/>
                <a:gd name="connsiteY1" fmla="*/ 0 h 700088"/>
                <a:gd name="connsiteX2" fmla="*/ 0 w 1038225"/>
                <a:gd name="connsiteY2" fmla="*/ 314325 h 700088"/>
                <a:gd name="connsiteX3" fmla="*/ 576262 w 1038225"/>
                <a:gd name="connsiteY3" fmla="*/ 700088 h 700088"/>
                <a:gd name="connsiteX4" fmla="*/ 1038225 w 1038225"/>
                <a:gd name="connsiteY4" fmla="*/ 604837 h 700088"/>
                <a:gd name="connsiteX5" fmla="*/ 576262 w 1038225"/>
                <a:gd name="connsiteY5" fmla="*/ 0 h 700088"/>
                <a:gd name="connsiteX0" fmla="*/ 576262 w 1057275"/>
                <a:gd name="connsiteY0" fmla="*/ 0 h 890587"/>
                <a:gd name="connsiteX1" fmla="*/ 385762 w 1057275"/>
                <a:gd name="connsiteY1" fmla="*/ 0 h 890587"/>
                <a:gd name="connsiteX2" fmla="*/ 0 w 1057275"/>
                <a:gd name="connsiteY2" fmla="*/ 314325 h 890587"/>
                <a:gd name="connsiteX3" fmla="*/ 576262 w 1057275"/>
                <a:gd name="connsiteY3" fmla="*/ 700088 h 890587"/>
                <a:gd name="connsiteX4" fmla="*/ 1057275 w 1057275"/>
                <a:gd name="connsiteY4" fmla="*/ 890587 h 890587"/>
                <a:gd name="connsiteX5" fmla="*/ 576262 w 1057275"/>
                <a:gd name="connsiteY5" fmla="*/ 0 h 890587"/>
                <a:gd name="connsiteX0" fmla="*/ 1119187 w 1600200"/>
                <a:gd name="connsiteY0" fmla="*/ 0 h 890587"/>
                <a:gd name="connsiteX1" fmla="*/ 928687 w 1600200"/>
                <a:gd name="connsiteY1" fmla="*/ 0 h 890587"/>
                <a:gd name="connsiteX2" fmla="*/ 0 w 1600200"/>
                <a:gd name="connsiteY2" fmla="*/ 414337 h 890587"/>
                <a:gd name="connsiteX3" fmla="*/ 1119187 w 1600200"/>
                <a:gd name="connsiteY3" fmla="*/ 700088 h 890587"/>
                <a:gd name="connsiteX4" fmla="*/ 1600200 w 1600200"/>
                <a:gd name="connsiteY4" fmla="*/ 890587 h 890587"/>
                <a:gd name="connsiteX5" fmla="*/ 1119187 w 1600200"/>
                <a:gd name="connsiteY5" fmla="*/ 0 h 890587"/>
                <a:gd name="connsiteX0" fmla="*/ 1119187 w 1600200"/>
                <a:gd name="connsiteY0" fmla="*/ 0 h 1004888"/>
                <a:gd name="connsiteX1" fmla="*/ 928687 w 1600200"/>
                <a:gd name="connsiteY1" fmla="*/ 0 h 1004888"/>
                <a:gd name="connsiteX2" fmla="*/ 0 w 1600200"/>
                <a:gd name="connsiteY2" fmla="*/ 414337 h 1004888"/>
                <a:gd name="connsiteX3" fmla="*/ 990600 w 1600200"/>
                <a:gd name="connsiteY3" fmla="*/ 1004888 h 1004888"/>
                <a:gd name="connsiteX4" fmla="*/ 1600200 w 1600200"/>
                <a:gd name="connsiteY4" fmla="*/ 890587 h 1004888"/>
                <a:gd name="connsiteX5" fmla="*/ 1119187 w 1600200"/>
                <a:gd name="connsiteY5" fmla="*/ 0 h 1004888"/>
                <a:gd name="connsiteX0" fmla="*/ 1119187 w 1381125"/>
                <a:gd name="connsiteY0" fmla="*/ 0 h 1004888"/>
                <a:gd name="connsiteX1" fmla="*/ 928687 w 1381125"/>
                <a:gd name="connsiteY1" fmla="*/ 0 h 1004888"/>
                <a:gd name="connsiteX2" fmla="*/ 0 w 1381125"/>
                <a:gd name="connsiteY2" fmla="*/ 414337 h 1004888"/>
                <a:gd name="connsiteX3" fmla="*/ 990600 w 1381125"/>
                <a:gd name="connsiteY3" fmla="*/ 1004888 h 1004888"/>
                <a:gd name="connsiteX4" fmla="*/ 1381125 w 1381125"/>
                <a:gd name="connsiteY4" fmla="*/ 495299 h 1004888"/>
                <a:gd name="connsiteX5" fmla="*/ 1119187 w 1381125"/>
                <a:gd name="connsiteY5" fmla="*/ 0 h 1004888"/>
                <a:gd name="connsiteX0" fmla="*/ 1119187 w 1476375"/>
                <a:gd name="connsiteY0" fmla="*/ 0 h 1004888"/>
                <a:gd name="connsiteX1" fmla="*/ 928687 w 1476375"/>
                <a:gd name="connsiteY1" fmla="*/ 0 h 1004888"/>
                <a:gd name="connsiteX2" fmla="*/ 0 w 1476375"/>
                <a:gd name="connsiteY2" fmla="*/ 414337 h 1004888"/>
                <a:gd name="connsiteX3" fmla="*/ 990600 w 1476375"/>
                <a:gd name="connsiteY3" fmla="*/ 1004888 h 1004888"/>
                <a:gd name="connsiteX4" fmla="*/ 1476375 w 1476375"/>
                <a:gd name="connsiteY4" fmla="*/ 666749 h 1004888"/>
                <a:gd name="connsiteX5" fmla="*/ 1119187 w 1476375"/>
                <a:gd name="connsiteY5" fmla="*/ 0 h 1004888"/>
                <a:gd name="connsiteX0" fmla="*/ 1119187 w 1476375"/>
                <a:gd name="connsiteY0" fmla="*/ 0 h 914947"/>
                <a:gd name="connsiteX1" fmla="*/ 928687 w 1476375"/>
                <a:gd name="connsiteY1" fmla="*/ 0 h 914947"/>
                <a:gd name="connsiteX2" fmla="*/ 0 w 1476375"/>
                <a:gd name="connsiteY2" fmla="*/ 414337 h 914947"/>
                <a:gd name="connsiteX3" fmla="*/ 1130508 w 1476375"/>
                <a:gd name="connsiteY3" fmla="*/ 914947 h 914947"/>
                <a:gd name="connsiteX4" fmla="*/ 1476375 w 1476375"/>
                <a:gd name="connsiteY4" fmla="*/ 666749 h 914947"/>
                <a:gd name="connsiteX5" fmla="*/ 1119187 w 1476375"/>
                <a:gd name="connsiteY5" fmla="*/ 0 h 914947"/>
                <a:gd name="connsiteX0" fmla="*/ 882216 w 1239404"/>
                <a:gd name="connsiteY0" fmla="*/ 0 h 914947"/>
                <a:gd name="connsiteX1" fmla="*/ 691716 w 1239404"/>
                <a:gd name="connsiteY1" fmla="*/ 0 h 914947"/>
                <a:gd name="connsiteX2" fmla="*/ 0 w 1239404"/>
                <a:gd name="connsiteY2" fmla="*/ 290700 h 914947"/>
                <a:gd name="connsiteX3" fmla="*/ 893537 w 1239404"/>
                <a:gd name="connsiteY3" fmla="*/ 914947 h 914947"/>
                <a:gd name="connsiteX4" fmla="*/ 1239404 w 1239404"/>
                <a:gd name="connsiteY4" fmla="*/ 666749 h 914947"/>
                <a:gd name="connsiteX5" fmla="*/ 882216 w 1239404"/>
                <a:gd name="connsiteY5" fmla="*/ 0 h 914947"/>
                <a:gd name="connsiteX0" fmla="*/ 856459 w 1213647"/>
                <a:gd name="connsiteY0" fmla="*/ 0 h 914947"/>
                <a:gd name="connsiteX1" fmla="*/ 665959 w 1213647"/>
                <a:gd name="connsiteY1" fmla="*/ 0 h 914947"/>
                <a:gd name="connsiteX2" fmla="*/ 0 w 1213647"/>
                <a:gd name="connsiteY2" fmla="*/ 301003 h 914947"/>
                <a:gd name="connsiteX3" fmla="*/ 867780 w 1213647"/>
                <a:gd name="connsiteY3" fmla="*/ 914947 h 914947"/>
                <a:gd name="connsiteX4" fmla="*/ 1213647 w 1213647"/>
                <a:gd name="connsiteY4" fmla="*/ 666749 h 914947"/>
                <a:gd name="connsiteX5" fmla="*/ 856459 w 1213647"/>
                <a:gd name="connsiteY5" fmla="*/ 0 h 914947"/>
                <a:gd name="connsiteX0" fmla="*/ 856459 w 1213647"/>
                <a:gd name="connsiteY0" fmla="*/ 0 h 686347"/>
                <a:gd name="connsiteX1" fmla="*/ 665959 w 1213647"/>
                <a:gd name="connsiteY1" fmla="*/ 0 h 686347"/>
                <a:gd name="connsiteX2" fmla="*/ 0 w 1213647"/>
                <a:gd name="connsiteY2" fmla="*/ 301003 h 686347"/>
                <a:gd name="connsiteX3" fmla="*/ 829680 w 1213647"/>
                <a:gd name="connsiteY3" fmla="*/ 686347 h 686347"/>
                <a:gd name="connsiteX4" fmla="*/ 1213647 w 1213647"/>
                <a:gd name="connsiteY4" fmla="*/ 666749 h 686347"/>
                <a:gd name="connsiteX5" fmla="*/ 856459 w 1213647"/>
                <a:gd name="connsiteY5" fmla="*/ 0 h 686347"/>
                <a:gd name="connsiteX0" fmla="*/ 856459 w 1213647"/>
                <a:gd name="connsiteY0" fmla="*/ 0 h 686347"/>
                <a:gd name="connsiteX1" fmla="*/ 665959 w 1213647"/>
                <a:gd name="connsiteY1" fmla="*/ 0 h 686347"/>
                <a:gd name="connsiteX2" fmla="*/ 0 w 1213647"/>
                <a:gd name="connsiteY2" fmla="*/ 301003 h 686347"/>
                <a:gd name="connsiteX3" fmla="*/ 829680 w 1213647"/>
                <a:gd name="connsiteY3" fmla="*/ 686347 h 686347"/>
                <a:gd name="connsiteX4" fmla="*/ 1213647 w 1213647"/>
                <a:gd name="connsiteY4" fmla="*/ 666749 h 686347"/>
                <a:gd name="connsiteX5" fmla="*/ 856459 w 1213647"/>
                <a:gd name="connsiteY5" fmla="*/ 0 h 686347"/>
                <a:gd name="connsiteX0" fmla="*/ 856459 w 1213647"/>
                <a:gd name="connsiteY0" fmla="*/ 0 h 686347"/>
                <a:gd name="connsiteX1" fmla="*/ 665959 w 1213647"/>
                <a:gd name="connsiteY1" fmla="*/ 0 h 686347"/>
                <a:gd name="connsiteX2" fmla="*/ 0 w 1213647"/>
                <a:gd name="connsiteY2" fmla="*/ 301003 h 686347"/>
                <a:gd name="connsiteX3" fmla="*/ 829680 w 1213647"/>
                <a:gd name="connsiteY3" fmla="*/ 686347 h 686347"/>
                <a:gd name="connsiteX4" fmla="*/ 1213647 w 1213647"/>
                <a:gd name="connsiteY4" fmla="*/ 666749 h 686347"/>
                <a:gd name="connsiteX5" fmla="*/ 856459 w 1213647"/>
                <a:gd name="connsiteY5" fmla="*/ 0 h 686347"/>
                <a:gd name="connsiteX0" fmla="*/ 856459 w 1213647"/>
                <a:gd name="connsiteY0" fmla="*/ 0 h 686347"/>
                <a:gd name="connsiteX1" fmla="*/ 665959 w 1213647"/>
                <a:gd name="connsiteY1" fmla="*/ 0 h 686347"/>
                <a:gd name="connsiteX2" fmla="*/ 0 w 1213647"/>
                <a:gd name="connsiteY2" fmla="*/ 296240 h 686347"/>
                <a:gd name="connsiteX3" fmla="*/ 829680 w 1213647"/>
                <a:gd name="connsiteY3" fmla="*/ 686347 h 686347"/>
                <a:gd name="connsiteX4" fmla="*/ 1213647 w 1213647"/>
                <a:gd name="connsiteY4" fmla="*/ 666749 h 686347"/>
                <a:gd name="connsiteX5" fmla="*/ 856459 w 1213647"/>
                <a:gd name="connsiteY5" fmla="*/ 0 h 686347"/>
                <a:gd name="connsiteX0" fmla="*/ 856459 w 1213647"/>
                <a:gd name="connsiteY0" fmla="*/ 0 h 681585"/>
                <a:gd name="connsiteX1" fmla="*/ 665959 w 1213647"/>
                <a:gd name="connsiteY1" fmla="*/ 0 h 681585"/>
                <a:gd name="connsiteX2" fmla="*/ 0 w 1213647"/>
                <a:gd name="connsiteY2" fmla="*/ 296240 h 681585"/>
                <a:gd name="connsiteX3" fmla="*/ 843968 w 1213647"/>
                <a:gd name="connsiteY3" fmla="*/ 681585 h 681585"/>
                <a:gd name="connsiteX4" fmla="*/ 1213647 w 1213647"/>
                <a:gd name="connsiteY4" fmla="*/ 666749 h 681585"/>
                <a:gd name="connsiteX5" fmla="*/ 856459 w 1213647"/>
                <a:gd name="connsiteY5" fmla="*/ 0 h 681585"/>
                <a:gd name="connsiteX0" fmla="*/ 856459 w 1213647"/>
                <a:gd name="connsiteY0" fmla="*/ 0 h 681585"/>
                <a:gd name="connsiteX1" fmla="*/ 665959 w 1213647"/>
                <a:gd name="connsiteY1" fmla="*/ 4762 h 681585"/>
                <a:gd name="connsiteX2" fmla="*/ 0 w 1213647"/>
                <a:gd name="connsiteY2" fmla="*/ 296240 h 681585"/>
                <a:gd name="connsiteX3" fmla="*/ 843968 w 1213647"/>
                <a:gd name="connsiteY3" fmla="*/ 681585 h 681585"/>
                <a:gd name="connsiteX4" fmla="*/ 1213647 w 1213647"/>
                <a:gd name="connsiteY4" fmla="*/ 666749 h 681585"/>
                <a:gd name="connsiteX5" fmla="*/ 856459 w 1213647"/>
                <a:gd name="connsiteY5" fmla="*/ 0 h 681585"/>
                <a:gd name="connsiteX0" fmla="*/ 856459 w 1213647"/>
                <a:gd name="connsiteY0" fmla="*/ 0 h 676823"/>
                <a:gd name="connsiteX1" fmla="*/ 665959 w 1213647"/>
                <a:gd name="connsiteY1" fmla="*/ 0 h 676823"/>
                <a:gd name="connsiteX2" fmla="*/ 0 w 1213647"/>
                <a:gd name="connsiteY2" fmla="*/ 291478 h 676823"/>
                <a:gd name="connsiteX3" fmla="*/ 843968 w 1213647"/>
                <a:gd name="connsiteY3" fmla="*/ 676823 h 676823"/>
                <a:gd name="connsiteX4" fmla="*/ 1213647 w 1213647"/>
                <a:gd name="connsiteY4" fmla="*/ 661987 h 676823"/>
                <a:gd name="connsiteX5" fmla="*/ 856459 w 1213647"/>
                <a:gd name="connsiteY5" fmla="*/ 0 h 67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3647" h="676823">
                  <a:moveTo>
                    <a:pt x="856459" y="0"/>
                  </a:moveTo>
                  <a:lnTo>
                    <a:pt x="665959" y="0"/>
                  </a:lnTo>
                  <a:lnTo>
                    <a:pt x="0" y="291478"/>
                  </a:lnTo>
                  <a:lnTo>
                    <a:pt x="843968" y="676823"/>
                  </a:lnTo>
                  <a:lnTo>
                    <a:pt x="1213647" y="661987"/>
                  </a:lnTo>
                  <a:lnTo>
                    <a:pt x="85645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36"/>
            </a:p>
          </p:txBody>
        </p:sp>
      </p:grpSp>
    </p:spTree>
    <p:extLst>
      <p:ext uri="{BB962C8B-B14F-4D97-AF65-F5344CB8AC3E}">
        <p14:creationId xmlns:p14="http://schemas.microsoft.com/office/powerpoint/2010/main" val="25398461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9E9A18-F515-09A0-1949-4B8378A657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436476" cy="69945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40" y="3514705"/>
            <a:ext cx="6472474" cy="565091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80" b="0" i="0" spc="-5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BE1FDA3A-5CF6-91D7-9C37-15840CF7C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2607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177154" cy="6994525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8" y="596867"/>
            <a:ext cx="5864318" cy="313904"/>
          </a:xfr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706075" y="3910054"/>
            <a:ext cx="1091301" cy="1091146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1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780653" y="3910054"/>
            <a:ext cx="1091301" cy="1091146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1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243364" y="3910054"/>
            <a:ext cx="1091301" cy="1091146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1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706075" y="5302692"/>
            <a:ext cx="1091301" cy="1091146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1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780653" y="5302692"/>
            <a:ext cx="1091301" cy="1091146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1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243364" y="5302692"/>
            <a:ext cx="1091301" cy="1091146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1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328961" y="466302"/>
            <a:ext cx="2906164" cy="2931430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3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7260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7" y="596867"/>
            <a:ext cx="4805148" cy="313904"/>
          </a:xfr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21C79-F16B-ABFF-D61B-D9A7B7B97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22963" y="20637"/>
            <a:ext cx="6181725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95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8" y="596867"/>
            <a:ext cx="8357311" cy="313904"/>
          </a:xfr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3537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8" y="596867"/>
            <a:ext cx="8357311" cy="313904"/>
          </a:xfr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207262"/>
            <a:ext cx="12436476" cy="309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18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643" y="448141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0EEE0-BCFF-F569-12AF-21F23E1A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4D4B-3153-634E-A77D-CCE9E4300EFF}" type="datetimeFigureOut">
              <a:t>25.07.2024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88CFD-D2CB-F210-D990-286D195F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FCDC7-616A-3AD8-1097-6FA67A39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220F9-FA8C-754D-8EC8-65F5C171FAF6}" type="slidenum"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32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1742D-EC90-72D4-4531-E9B6202B1357}"/>
              </a:ext>
            </a:extLst>
          </p:cNvPr>
          <p:cNvSpPr txBox="1"/>
          <p:nvPr userDrawn="1"/>
        </p:nvSpPr>
        <p:spPr>
          <a:xfrm>
            <a:off x="375386" y="6427068"/>
            <a:ext cx="3794950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</a:rPr>
              <a:t>© Copyright Microsoft Corporation. All rights reserved.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15" r:id="rId2"/>
    <p:sldLayoutId id="2147484616" r:id="rId3"/>
    <p:sldLayoutId id="2147484617" r:id="rId4"/>
    <p:sldLayoutId id="2147484618" r:id="rId5"/>
    <p:sldLayoutId id="2147484620" r:id="rId6"/>
    <p:sldLayoutId id="2147484622" r:id="rId7"/>
    <p:sldLayoutId id="2147484562" r:id="rId8"/>
    <p:sldLayoutId id="2147484626" r:id="rId9"/>
    <p:sldLayoutId id="2147484627" r:id="rId10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1E135-E2F5-EA5A-BF5B-AEE43637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9816D-536A-8E36-CC77-DA3FBD8EB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CD7B-528B-646C-67C3-1D2BD7F0D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CD79E-F3FE-44B8-86F4-986C7C0490D8}" type="datetimeFigureOut">
              <a:rPr lang="en-DE" smtClean="0"/>
              <a:t>25/07/2024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92817-61ED-7DCF-D27B-1EF12B046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55F81-E58B-1794-C3AF-0FF09B68F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DA57-7EF6-4056-851F-5C49455C359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30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30" r:id="rId2"/>
    <p:sldLayoutId id="2147484631" r:id="rId3"/>
    <p:sldLayoutId id="2147484632" r:id="rId4"/>
    <p:sldLayoutId id="2147484633" r:id="rId5"/>
    <p:sldLayoutId id="2147484634" r:id="rId6"/>
    <p:sldLayoutId id="2147484635" r:id="rId7"/>
    <p:sldLayoutId id="2147484636" r:id="rId8"/>
    <p:sldLayoutId id="2147484637" r:id="rId9"/>
    <p:sldLayoutId id="2147484638" r:id="rId10"/>
    <p:sldLayoutId id="2147484639" r:id="rId11"/>
    <p:sldLayoutId id="2147484640" r:id="rId1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pearsonvue.com/voc/2023-repor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ka.ms/ChooseYourMicrosoftCredential" TargetMode="External"/><Relationship Id="rId4" Type="http://schemas.openxmlformats.org/officeDocument/2006/relationships/hyperlink" Target="https://aka.ms/AppliedSkillsPost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customXml" Target="../ink/ink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customXml" Target="../ink/ink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customXml" Target="../ink/ink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customXml" Target="../ink/ink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customXml" Target="../ink/ink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customXml" Target="../ink/ink4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aka.ms/MyMicrosoftLearnProfile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learn.microsoft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implement-storage-azure-files-azure-blob-storag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aka.ms/MyMicrosoftLearnProfil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C7C3CA-ED0D-43F4-B388-221F872F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71" y="2134514"/>
            <a:ext cx="6741003" cy="3046988"/>
          </a:xfrm>
        </p:spPr>
        <p:txBody>
          <a:bodyPr/>
          <a:lstStyle/>
          <a:p>
            <a:r>
              <a:rPr lang="en-US" sz="4400" dirty="0"/>
              <a:t>MS-4007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Copilot for Microsoft 365 User Enablement </a:t>
            </a:r>
            <a:br>
              <a:rPr lang="en-US" sz="4400" dirty="0"/>
            </a:br>
            <a:r>
              <a:rPr lang="en-US" sz="4400" dirty="0"/>
              <a:t>Specialist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1CE5E1F0-0789-3650-56F4-981234EB9EAB}"/>
                  </a:ext>
                </a:extLst>
              </p14:cNvPr>
              <p14:cNvContentPartPr/>
              <p14:nvPr/>
            </p14:nvContentPartPr>
            <p14:xfrm>
              <a:off x="71640" y="1564560"/>
              <a:ext cx="3475440" cy="39081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1CE5E1F0-0789-3650-56F4-981234EB9E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80" y="1555200"/>
                <a:ext cx="3494160" cy="39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0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CDD559A-25F8-918A-9C24-8A8DF8FB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64" y="543645"/>
            <a:ext cx="8357311" cy="313904"/>
          </a:xfrm>
        </p:spPr>
        <p:txBody>
          <a:bodyPr/>
          <a:lstStyle/>
          <a:p>
            <a:r>
              <a:rPr lang="en-US" sz="3672" dirty="0"/>
              <a:t>Become </a:t>
            </a:r>
            <a:br>
              <a:rPr lang="en-US" sz="3672" dirty="0"/>
            </a:br>
            <a:r>
              <a:rPr lang="en-US" sz="3672" dirty="0"/>
              <a:t>Microsoft Certified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FC82C5-B8CF-CE13-4A23-7C15F1CE3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1881" y="411547"/>
            <a:ext cx="1132709" cy="11327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EF036-DB68-7837-5186-51A159AC8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531" y="600197"/>
            <a:ext cx="755409" cy="755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322978-A730-EB17-5D62-A209F514E7E2}"/>
              </a:ext>
            </a:extLst>
          </p:cNvPr>
          <p:cNvSpPr txBox="1"/>
          <p:nvPr/>
        </p:nvSpPr>
        <p:spPr>
          <a:xfrm>
            <a:off x="7111142" y="344838"/>
            <a:ext cx="2240363" cy="862581"/>
          </a:xfrm>
          <a:prstGeom prst="rect">
            <a:avLst/>
          </a:prstGeom>
          <a:noFill/>
        </p:spPr>
        <p:txBody>
          <a:bodyPr wrap="square" lIns="0" tIns="46630" rIns="93260" bIns="46630" rtlCol="0" anchor="t">
            <a:spAutoFit/>
          </a:bodyPr>
          <a:lstStyle>
            <a:defPPr>
              <a:defRPr lang="en-US"/>
            </a:defPPr>
            <a:lvl1pPr>
              <a:defRPr sz="7330" b="1" spc="-50">
                <a:ln w="3175">
                  <a:noFill/>
                </a:ln>
                <a:gradFill>
                  <a:gsLst>
                    <a:gs pos="100000">
                      <a:schemeClr val="accent4"/>
                    </a:gs>
                    <a:gs pos="32000">
                      <a:srgbClr val="FF5C39"/>
                    </a:gs>
                  </a:gsLst>
                  <a:lin ang="3900000" scaled="0"/>
                </a:gradFill>
                <a:latin typeface="Segoe UI Variable Text" pitchFamily="2" charset="0"/>
                <a:cs typeface="Segoe UI Semibold" panose="020B0502040204020203" pitchFamily="34" charset="0"/>
              </a:defRPr>
            </a:lvl1pPr>
          </a:lstStyle>
          <a:p>
            <a:pPr>
              <a:defRPr/>
            </a:pPr>
            <a:r>
              <a:rPr lang="en-US" sz="4896" dirty="0">
                <a:solidFill>
                  <a:schemeClr val="accent2"/>
                </a:solidFill>
                <a:latin typeface="+mj-lt"/>
                <a:cs typeface="Segoe UI Semibold"/>
              </a:rPr>
              <a:t>92</a:t>
            </a:r>
            <a:r>
              <a:rPr lang="en-US" sz="4488" spc="-51" baseline="30000" dirty="0">
                <a:solidFill>
                  <a:schemeClr val="accent2"/>
                </a:solidFill>
                <a:latin typeface="+mj-lt"/>
                <a:cs typeface="Segoe UI Semibold"/>
              </a:rPr>
              <a:t>%</a:t>
            </a:r>
            <a:r>
              <a:rPr lang="en-US" sz="4896" dirty="0">
                <a:solidFill>
                  <a:schemeClr val="accent2"/>
                </a:solidFill>
                <a:latin typeface="+mj-lt"/>
                <a:cs typeface="Segoe UI Semibold"/>
              </a:rPr>
              <a:t> </a:t>
            </a:r>
            <a:endParaRPr lang="en-US" sz="4896" spc="-5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7965D-FCAF-55DD-10B8-5DF1E54A3BC7}"/>
              </a:ext>
            </a:extLst>
          </p:cNvPr>
          <p:cNvSpPr txBox="1"/>
          <p:nvPr/>
        </p:nvSpPr>
        <p:spPr>
          <a:xfrm>
            <a:off x="7111142" y="1056355"/>
            <a:ext cx="3998841" cy="542399"/>
          </a:xfrm>
          <a:prstGeom prst="rect">
            <a:avLst/>
          </a:prstGeom>
          <a:noFill/>
        </p:spPr>
        <p:txBody>
          <a:bodyPr wrap="square" lIns="0" tIns="46630" rIns="93260" bIns="46630" anchor="t">
            <a:spAutoFit/>
          </a:bodyPr>
          <a:lstStyle/>
          <a:p>
            <a:pPr>
              <a:defRPr/>
            </a:pPr>
            <a:r>
              <a:rPr lang="en-US" sz="1428" dirty="0">
                <a:solidFill>
                  <a:srgbClr val="000000"/>
                </a:solidFill>
                <a:latin typeface="Segoe UI"/>
              </a:rPr>
              <a:t>of certified IT professionals feel more confident in their abilities after earning certifications¹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6AEFE-B61B-8AF6-CE8A-695BF709C726}"/>
              </a:ext>
            </a:extLst>
          </p:cNvPr>
          <p:cNvSpPr txBox="1"/>
          <p:nvPr/>
        </p:nvSpPr>
        <p:spPr>
          <a:xfrm>
            <a:off x="892764" y="6080947"/>
            <a:ext cx="11235543" cy="238240"/>
          </a:xfrm>
          <a:prstGeom prst="rect">
            <a:avLst/>
          </a:prstGeom>
          <a:noFill/>
        </p:spPr>
        <p:txBody>
          <a:bodyPr wrap="square" lIns="0" tIns="46630" rIns="93260" bIns="46630" anchor="b">
            <a:spAutoFit/>
          </a:bodyPr>
          <a:lstStyle/>
          <a:p>
            <a:pPr algn="r" defTabSz="932597">
              <a:defRPr/>
            </a:pPr>
            <a:r>
              <a:rPr lang="en-US" sz="918" dirty="0">
                <a:latin typeface="Segoe UI"/>
                <a:cs typeface="Segoe UI" panose="020B0502040204020203" pitchFamily="34" charset="0"/>
                <a:sym typeface="Segoe UI Semibold"/>
              </a:rPr>
              <a:t>¹ </a:t>
            </a:r>
            <a:r>
              <a:rPr lang="en-US" sz="918" dirty="0">
                <a:latin typeface="Segoe UI"/>
                <a:cs typeface="Segoe UI" panose="020B0502040204020203" pitchFamily="34" charset="0"/>
                <a:sym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“2023 Value of IT Certification | Candidate Report,” Pearson VUE, 2023</a:t>
            </a:r>
            <a:r>
              <a:rPr lang="en-US" sz="918" dirty="0">
                <a:latin typeface="Segoe UI"/>
                <a:cs typeface="Segoe UI" panose="020B0502040204020203" pitchFamily="34" charset="0"/>
                <a:sym typeface="Segoe UI Semibold"/>
              </a:rPr>
              <a:t>   </a:t>
            </a:r>
            <a:r>
              <a:rPr lang="en-US" sz="918" baseline="30000" dirty="0"/>
              <a:t>2 </a:t>
            </a:r>
            <a:r>
              <a:rPr lang="en-US" sz="918" dirty="0"/>
              <a:t>Microsoft fundamentals certifications don’t expire</a:t>
            </a:r>
            <a:endParaRPr lang="en-US" sz="918" dirty="0">
              <a:latin typeface="Segoe UI"/>
              <a:cs typeface="Segoe UI" panose="020B0502040204020203" pitchFamily="34" charset="0"/>
              <a:sym typeface="Segoe UI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9CF45-CE73-68E1-521A-5A058384F832}"/>
              </a:ext>
            </a:extLst>
          </p:cNvPr>
          <p:cNvSpPr txBox="1"/>
          <p:nvPr/>
        </p:nvSpPr>
        <p:spPr>
          <a:xfrm>
            <a:off x="623964" y="2052147"/>
            <a:ext cx="1034098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>
                <a:effectLst/>
              </a:rPr>
              <a:t>Applied </a:t>
            </a:r>
            <a:r>
              <a:rPr lang="en-US" b="1" dirty="0">
                <a:effectLst/>
              </a:rPr>
              <a:t>Skills Resources</a:t>
            </a:r>
          </a:p>
          <a:p>
            <a:pPr>
              <a:spcAft>
                <a:spcPts val="1200"/>
              </a:spcAft>
            </a:pPr>
            <a:r>
              <a:rPr lang="en-US" b="1" u="none" strike="noStrike" dirty="0">
                <a:effectLst/>
                <a:hlinkClick r:id="rId4"/>
              </a:rPr>
              <a:t>Applied Skills poster</a:t>
            </a:r>
            <a:r>
              <a:rPr lang="en-US" b="1" u="none" strike="noStrike" dirty="0">
                <a:effectLst/>
              </a:rPr>
              <a:t> </a:t>
            </a:r>
            <a:r>
              <a:rPr lang="en-US" dirty="0">
                <a:effectLst/>
              </a:rPr>
              <a:t>Explore all credentials in a concise guide.</a:t>
            </a:r>
          </a:p>
          <a:p>
            <a:pPr>
              <a:spcAft>
                <a:spcPts val="1200"/>
              </a:spcAft>
            </a:pPr>
            <a:r>
              <a:rPr lang="en-US" b="1" u="none" strike="noStrike" dirty="0">
                <a:effectLst/>
                <a:hlinkClick r:id="rId5"/>
              </a:rPr>
              <a:t>Choose your Microsoft Credential</a:t>
            </a:r>
            <a:r>
              <a:rPr lang="en-US" b="1" u="none" strike="noStrike" dirty="0">
                <a:effectLst/>
              </a:rPr>
              <a:t> </a:t>
            </a:r>
            <a:r>
              <a:rPr lang="en-US" dirty="0">
                <a:effectLst/>
              </a:rPr>
              <a:t>Microsoft Applied Skills or Microsoft Certifications? Choose the path that fits your career goals, desired skillset, and schedule.</a:t>
            </a:r>
          </a:p>
        </p:txBody>
      </p:sp>
    </p:spTree>
    <p:extLst>
      <p:ext uri="{BB962C8B-B14F-4D97-AF65-F5344CB8AC3E}">
        <p14:creationId xmlns:p14="http://schemas.microsoft.com/office/powerpoint/2010/main" val="42604223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2264C1D-66C7-2B0C-726F-677FA43BFB69}"/>
              </a:ext>
            </a:extLst>
          </p:cNvPr>
          <p:cNvSpPr/>
          <p:nvPr/>
        </p:nvSpPr>
        <p:spPr>
          <a:xfrm>
            <a:off x="9337394" y="1997154"/>
            <a:ext cx="2111456" cy="29335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119" dirty="0"/>
              <a:t>LLM</a:t>
            </a:r>
            <a:endParaRPr lang="de-DE" sz="6119" dirty="0"/>
          </a:p>
        </p:txBody>
      </p:sp>
      <p:pic>
        <p:nvPicPr>
          <p:cNvPr id="4" name="Grafik 3" descr="Frau mit einfarbiger Füllung">
            <a:extLst>
              <a:ext uri="{FF2B5EF4-FFF2-40B4-BE49-F238E27FC236}">
                <a16:creationId xmlns:a16="http://schemas.microsoft.com/office/drawing/2014/main" id="{51B09110-5030-F9CB-CC3A-33AE44723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135" y="2811745"/>
            <a:ext cx="1937028" cy="193702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8028C6A-538F-C973-0E16-AE7E7E8281DF}"/>
              </a:ext>
            </a:extLst>
          </p:cNvPr>
          <p:cNvSpPr txBox="1"/>
          <p:nvPr/>
        </p:nvSpPr>
        <p:spPr>
          <a:xfrm>
            <a:off x="1488855" y="375427"/>
            <a:ext cx="6483201" cy="79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88" dirty="0" err="1"/>
              <a:t>Architektur</a:t>
            </a:r>
            <a:endParaRPr lang="de-DE" sz="448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62F0BA-9E88-728C-5509-FFD59076BB98}"/>
              </a:ext>
            </a:extLst>
          </p:cNvPr>
          <p:cNvSpPr txBox="1"/>
          <p:nvPr/>
        </p:nvSpPr>
        <p:spPr>
          <a:xfrm>
            <a:off x="582449" y="2343222"/>
            <a:ext cx="1812813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36" dirty="0" err="1"/>
              <a:t>Benutzer</a:t>
            </a:r>
            <a:endParaRPr lang="de-DE" sz="1836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228739-805E-168F-0EEA-7C710B486051}"/>
              </a:ext>
            </a:extLst>
          </p:cNvPr>
          <p:cNvSpPr txBox="1"/>
          <p:nvPr/>
        </p:nvSpPr>
        <p:spPr>
          <a:xfrm>
            <a:off x="8916688" y="1321552"/>
            <a:ext cx="2682544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36" dirty="0" err="1"/>
              <a:t>Sprachmodell</a:t>
            </a:r>
            <a:endParaRPr lang="de-DE" sz="1836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EFD993-E150-0FD2-A0CC-B014E3C1D628}"/>
              </a:ext>
            </a:extLst>
          </p:cNvPr>
          <p:cNvSpPr txBox="1"/>
          <p:nvPr/>
        </p:nvSpPr>
        <p:spPr>
          <a:xfrm>
            <a:off x="8825165" y="3275603"/>
            <a:ext cx="541484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API</a:t>
            </a:r>
            <a:endParaRPr lang="de-DE" sz="1836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12A8AB23-8D2E-2281-BA44-4CBCE91789A4}"/>
                  </a:ext>
                </a:extLst>
              </p14:cNvPr>
              <p14:cNvContentPartPr/>
              <p14:nvPr/>
            </p14:nvContentPartPr>
            <p14:xfrm>
              <a:off x="1000309" y="1325838"/>
              <a:ext cx="10297924" cy="5403592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12A8AB23-8D2E-2281-BA44-4CBCE91789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49" y="1316478"/>
                <a:ext cx="10316644" cy="54223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74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6191C65-DAC9-E923-9CD8-18677E1B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9787"/>
            <a:ext cx="12434711" cy="69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9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wo men in suits looking at a tablet&#10;&#10;Description automatically generated">
            <a:extLst>
              <a:ext uri="{FF2B5EF4-FFF2-40B4-BE49-F238E27FC236}">
                <a16:creationId xmlns:a16="http://schemas.microsoft.com/office/drawing/2014/main" id="{9972F6B1-04FC-483F-9927-ACE75056C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87" y="326264"/>
            <a:ext cx="6341996" cy="6341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4E7868C6-B49E-9FB7-B7DB-126B49860868}"/>
                  </a:ext>
                </a:extLst>
              </p14:cNvPr>
              <p14:cNvContentPartPr/>
              <p14:nvPr/>
            </p14:nvContentPartPr>
            <p14:xfrm>
              <a:off x="3177608" y="729560"/>
              <a:ext cx="2873446" cy="816579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4E7868C6-B49E-9FB7-B7DB-126B498608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8248" y="720199"/>
                <a:ext cx="2892166" cy="8353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300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B2900AC2-E419-9D15-2689-1ACA4BEE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1905087"/>
            <a:ext cx="11627874" cy="4324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7265DC-01B7-E0A2-403A-6988B8D2AFF2}"/>
              </a:ext>
            </a:extLst>
          </p:cNvPr>
          <p:cNvSpPr txBox="1"/>
          <p:nvPr/>
        </p:nvSpPr>
        <p:spPr>
          <a:xfrm>
            <a:off x="654713" y="357918"/>
            <a:ext cx="5489757" cy="79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4488" dirty="0" err="1">
                <a:solidFill>
                  <a:srgbClr val="5A5A5A"/>
                </a:solidFill>
                <a:latin typeface="BundaySans-RegularUp"/>
              </a:rPr>
              <a:t>Neuronale</a:t>
            </a:r>
            <a:r>
              <a:rPr lang="en-US" sz="4488" dirty="0">
                <a:solidFill>
                  <a:srgbClr val="5A5A5A"/>
                </a:solidFill>
                <a:latin typeface="BundaySans-RegularUp"/>
              </a:rPr>
              <a:t> </a:t>
            </a:r>
            <a:r>
              <a:rPr lang="en-US" sz="4488" dirty="0" err="1">
                <a:solidFill>
                  <a:srgbClr val="5A5A5A"/>
                </a:solidFill>
                <a:latin typeface="BundaySans-RegularUp"/>
              </a:rPr>
              <a:t>Netzwerke</a:t>
            </a:r>
            <a:endParaRPr lang="en-DE" sz="4488" dirty="0">
              <a:solidFill>
                <a:srgbClr val="5A5A5A"/>
              </a:solidFill>
              <a:latin typeface="BundaySans-RegularUp"/>
            </a:endParaRPr>
          </a:p>
        </p:txBody>
      </p:sp>
    </p:spTree>
    <p:extLst>
      <p:ext uri="{BB962C8B-B14F-4D97-AF65-F5344CB8AC3E}">
        <p14:creationId xmlns:p14="http://schemas.microsoft.com/office/powerpoint/2010/main" val="1196742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2264C1D-66C7-2B0C-726F-677FA43BFB69}"/>
              </a:ext>
            </a:extLst>
          </p:cNvPr>
          <p:cNvSpPr/>
          <p:nvPr/>
        </p:nvSpPr>
        <p:spPr>
          <a:xfrm>
            <a:off x="9337394" y="1997154"/>
            <a:ext cx="2111456" cy="29335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119" dirty="0"/>
              <a:t>LLM</a:t>
            </a:r>
            <a:endParaRPr lang="de-DE" sz="6119" dirty="0"/>
          </a:p>
        </p:txBody>
      </p:sp>
      <p:pic>
        <p:nvPicPr>
          <p:cNvPr id="4" name="Grafik 3" descr="Frau mit einfarbiger Füllung">
            <a:extLst>
              <a:ext uri="{FF2B5EF4-FFF2-40B4-BE49-F238E27FC236}">
                <a16:creationId xmlns:a16="http://schemas.microsoft.com/office/drawing/2014/main" id="{51B09110-5030-F9CB-CC3A-33AE44723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135" y="2811745"/>
            <a:ext cx="1937028" cy="193702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8028C6A-538F-C973-0E16-AE7E7E8281DF}"/>
              </a:ext>
            </a:extLst>
          </p:cNvPr>
          <p:cNvSpPr txBox="1"/>
          <p:nvPr/>
        </p:nvSpPr>
        <p:spPr>
          <a:xfrm>
            <a:off x="1488855" y="375427"/>
            <a:ext cx="6483201" cy="79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88" dirty="0" err="1"/>
              <a:t>Architektur</a:t>
            </a:r>
            <a:endParaRPr lang="de-DE" sz="448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62F0BA-9E88-728C-5509-FFD59076BB98}"/>
              </a:ext>
            </a:extLst>
          </p:cNvPr>
          <p:cNvSpPr txBox="1"/>
          <p:nvPr/>
        </p:nvSpPr>
        <p:spPr>
          <a:xfrm>
            <a:off x="582449" y="2343222"/>
            <a:ext cx="1812813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36" dirty="0" err="1"/>
              <a:t>Benutzer</a:t>
            </a:r>
            <a:endParaRPr lang="de-DE" sz="1836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228739-805E-168F-0EEA-7C710B486051}"/>
              </a:ext>
            </a:extLst>
          </p:cNvPr>
          <p:cNvSpPr txBox="1"/>
          <p:nvPr/>
        </p:nvSpPr>
        <p:spPr>
          <a:xfrm>
            <a:off x="8916688" y="1321552"/>
            <a:ext cx="2682544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36" dirty="0" err="1"/>
              <a:t>Sprachmodell</a:t>
            </a:r>
            <a:endParaRPr lang="de-DE" sz="1836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EFD993-E150-0FD2-A0CC-B014E3C1D628}"/>
              </a:ext>
            </a:extLst>
          </p:cNvPr>
          <p:cNvSpPr txBox="1"/>
          <p:nvPr/>
        </p:nvSpPr>
        <p:spPr>
          <a:xfrm>
            <a:off x="8825165" y="3275603"/>
            <a:ext cx="541484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API</a:t>
            </a:r>
            <a:endParaRPr lang="de-DE" sz="1836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12A8AB23-8D2E-2281-BA44-4CBCE91789A4}"/>
                  </a:ext>
                </a:extLst>
              </p14:cNvPr>
              <p14:cNvContentPartPr/>
              <p14:nvPr/>
            </p14:nvContentPartPr>
            <p14:xfrm>
              <a:off x="1000309" y="1325838"/>
              <a:ext cx="10297924" cy="5403592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12A8AB23-8D2E-2281-BA44-4CBCE91789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49" y="1316478"/>
                <a:ext cx="10316644" cy="54223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43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6191C65-DAC9-E923-9CD8-18677E1B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9787"/>
            <a:ext cx="12434711" cy="69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wo men in suits looking at a tablet&#10;&#10;Description automatically generated">
            <a:extLst>
              <a:ext uri="{FF2B5EF4-FFF2-40B4-BE49-F238E27FC236}">
                <a16:creationId xmlns:a16="http://schemas.microsoft.com/office/drawing/2014/main" id="{9972F6B1-04FC-483F-9927-ACE75056C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87" y="326264"/>
            <a:ext cx="6341996" cy="6341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4E7868C6-B49E-9FB7-B7DB-126B49860868}"/>
                  </a:ext>
                </a:extLst>
              </p14:cNvPr>
              <p14:cNvContentPartPr/>
              <p14:nvPr/>
            </p14:nvContentPartPr>
            <p14:xfrm>
              <a:off x="3177608" y="729560"/>
              <a:ext cx="2873446" cy="816579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4E7868C6-B49E-9FB7-B7DB-126B498608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8248" y="720199"/>
                <a:ext cx="2892166" cy="8353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10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B2900AC2-E419-9D15-2689-1ACA4BEE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1905087"/>
            <a:ext cx="11627874" cy="4324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7265DC-01B7-E0A2-403A-6988B8D2AFF2}"/>
              </a:ext>
            </a:extLst>
          </p:cNvPr>
          <p:cNvSpPr txBox="1"/>
          <p:nvPr/>
        </p:nvSpPr>
        <p:spPr>
          <a:xfrm>
            <a:off x="654713" y="357918"/>
            <a:ext cx="5489757" cy="79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4488" dirty="0" err="1">
                <a:solidFill>
                  <a:srgbClr val="5A5A5A"/>
                </a:solidFill>
                <a:latin typeface="BundaySans-RegularUp"/>
              </a:rPr>
              <a:t>Neuronale</a:t>
            </a:r>
            <a:r>
              <a:rPr lang="en-US" sz="4488" dirty="0">
                <a:solidFill>
                  <a:srgbClr val="5A5A5A"/>
                </a:solidFill>
                <a:latin typeface="BundaySans-RegularUp"/>
              </a:rPr>
              <a:t> </a:t>
            </a:r>
            <a:r>
              <a:rPr lang="en-US" sz="4488" dirty="0" err="1">
                <a:solidFill>
                  <a:srgbClr val="5A5A5A"/>
                </a:solidFill>
                <a:latin typeface="BundaySans-RegularUp"/>
              </a:rPr>
              <a:t>Netzwerke</a:t>
            </a:r>
            <a:endParaRPr lang="en-DE" sz="4488" dirty="0">
              <a:solidFill>
                <a:srgbClr val="5A5A5A"/>
              </a:solidFill>
              <a:latin typeface="BundaySans-RegularUp"/>
            </a:endParaRPr>
          </a:p>
        </p:txBody>
      </p:sp>
    </p:spTree>
    <p:extLst>
      <p:ext uri="{BB962C8B-B14F-4D97-AF65-F5344CB8AC3E}">
        <p14:creationId xmlns:p14="http://schemas.microsoft.com/office/powerpoint/2010/main" val="3325119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Down 55" descr="Timeline for AI evolution from 1956 to 2021">
            <a:extLst>
              <a:ext uri="{FF2B5EF4-FFF2-40B4-BE49-F238E27FC236}">
                <a16:creationId xmlns:a16="http://schemas.microsoft.com/office/drawing/2014/main" id="{56CEB12E-AB7F-EBCF-8DB5-101CDD2F581F}"/>
              </a:ext>
            </a:extLst>
          </p:cNvPr>
          <p:cNvSpPr/>
          <p:nvPr/>
        </p:nvSpPr>
        <p:spPr bwMode="auto">
          <a:xfrm>
            <a:off x="5883857" y="940643"/>
            <a:ext cx="1266240" cy="5724252"/>
          </a:xfrm>
          <a:prstGeom prst="downArrow">
            <a:avLst/>
          </a:prstGeom>
          <a:solidFill>
            <a:srgbClr val="0078D4">
              <a:lumMod val="20000"/>
              <a:lumOff val="8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6B8DFD39-A973-D686-165E-E6E958A8B307}"/>
              </a:ext>
            </a:extLst>
          </p:cNvPr>
          <p:cNvSpPr txBox="1">
            <a:spLocks/>
          </p:cNvSpPr>
          <p:nvPr/>
        </p:nvSpPr>
        <p:spPr>
          <a:xfrm>
            <a:off x="434716" y="398559"/>
            <a:ext cx="11567043" cy="693737"/>
          </a:xfrm>
          <a:prstGeom prst="rect">
            <a:avLst/>
          </a:prstGeom>
        </p:spPr>
        <p:txBody>
          <a:bodyPr vert="horz" wrap="square" lIns="0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de-DE" sz="3264" spc="-50">
                <a:latin typeface="Segoe UI Semibold"/>
              </a:rPr>
              <a:t>What is generative AI?</a:t>
            </a:r>
            <a:endParaRPr lang="de-DE" sz="3264" spc="-50" dirty="0">
              <a:latin typeface="Segoe UI Semibold"/>
            </a:endParaRPr>
          </a:p>
        </p:txBody>
      </p: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A8820742-FD3E-CB19-F416-6FF09C8C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0096" y="2381881"/>
            <a:ext cx="4691286" cy="0"/>
          </a:xfrm>
          <a:prstGeom prst="line">
            <a:avLst/>
          </a:prstGeom>
          <a:noFill/>
          <a:ln w="12700" cap="flat" cmpd="sng" algn="ctr">
            <a:solidFill>
              <a:srgbClr val="0078D4">
                <a:alpha val="50000"/>
              </a:srgbClr>
            </a:solidFill>
            <a:prstDash val="solid"/>
          </a:ln>
          <a:effectLst/>
        </p:spPr>
      </p:cxnSp>
      <p:cxnSp>
        <p:nvCxnSpPr>
          <p:cNvPr id="31" name="Straight Connector 18">
            <a:extLst>
              <a:ext uri="{FF2B5EF4-FFF2-40B4-BE49-F238E27FC236}">
                <a16:creationId xmlns:a16="http://schemas.microsoft.com/office/drawing/2014/main" id="{103F522D-572C-E31B-06BB-930D27F3A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0096" y="3890512"/>
            <a:ext cx="4691286" cy="0"/>
          </a:xfrm>
          <a:prstGeom prst="line">
            <a:avLst/>
          </a:prstGeom>
          <a:noFill/>
          <a:ln w="12700" cap="flat" cmpd="sng" algn="ctr">
            <a:solidFill>
              <a:srgbClr val="0078D4">
                <a:alpha val="50000"/>
              </a:srgbClr>
            </a:solidFill>
            <a:prstDash val="solid"/>
          </a:ln>
          <a:effectLst/>
        </p:spPr>
      </p:cxnSp>
      <p:cxnSp>
        <p:nvCxnSpPr>
          <p:cNvPr id="32" name="Straight Connector 27">
            <a:extLst>
              <a:ext uri="{FF2B5EF4-FFF2-40B4-BE49-F238E27FC236}">
                <a16:creationId xmlns:a16="http://schemas.microsoft.com/office/drawing/2014/main" id="{5758726E-FCEC-59FE-3F1C-BFD5F6A32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0096" y="5358950"/>
            <a:ext cx="4691286" cy="0"/>
          </a:xfrm>
          <a:prstGeom prst="line">
            <a:avLst/>
          </a:prstGeom>
          <a:noFill/>
          <a:ln w="12700" cap="flat" cmpd="sng" algn="ctr">
            <a:solidFill>
              <a:srgbClr val="0078D4">
                <a:alpha val="50000"/>
              </a:srgbClr>
            </a:solidFill>
            <a:prstDash val="solid"/>
          </a:ln>
          <a:effectLst/>
        </p:spPr>
      </p:cxnSp>
      <p:grpSp>
        <p:nvGrpSpPr>
          <p:cNvPr id="33" name="Group 31" descr="1956">
            <a:extLst>
              <a:ext uri="{FF2B5EF4-FFF2-40B4-BE49-F238E27FC236}">
                <a16:creationId xmlns:a16="http://schemas.microsoft.com/office/drawing/2014/main" id="{8691C6CE-61AE-AB2A-86D1-3CCA68945D38}"/>
              </a:ext>
            </a:extLst>
          </p:cNvPr>
          <p:cNvGrpSpPr/>
          <p:nvPr/>
        </p:nvGrpSpPr>
        <p:grpSpPr>
          <a:xfrm>
            <a:off x="6257602" y="1154996"/>
            <a:ext cx="486755" cy="373021"/>
            <a:chOff x="5857905" y="-477659"/>
            <a:chExt cx="477254" cy="3657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B124948-C095-6524-BA43-50C902C1B958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 defTabSz="932563">
                <a:defRPr/>
              </a:pPr>
              <a:r>
                <a:rPr lang="en-US" sz="1428" b="1" dirty="0">
                  <a:solidFill>
                    <a:srgbClr val="FFFFFF"/>
                  </a:solidFill>
                  <a:latin typeface="Segoe UI"/>
                </a:rPr>
                <a:t>1956</a:t>
              </a:r>
              <a:endParaRPr lang="en-US" sz="1428" b="1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A704C06-A44A-3E17-2067-1240026AACB3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63">
                <a:defRPr/>
              </a:pPr>
              <a:endParaRPr lang="en-US" sz="2644" dirty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6E4290FC-1298-D734-DCA2-19ED21021478}"/>
              </a:ext>
            </a:extLst>
          </p:cNvPr>
          <p:cNvSpPr txBox="1">
            <a:spLocks/>
          </p:cNvSpPr>
          <p:nvPr/>
        </p:nvSpPr>
        <p:spPr>
          <a:xfrm>
            <a:off x="7150096" y="1154996"/>
            <a:ext cx="4691286" cy="115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48" dirty="0">
                <a:solidFill>
                  <a:srgbClr val="000000"/>
                </a:solidFill>
                <a:latin typeface="Segoe UI Semibold"/>
              </a:rPr>
              <a:t>Artificial Intelligence</a:t>
            </a:r>
          </a:p>
          <a:p>
            <a:pPr lvl="1">
              <a:defRPr/>
            </a:pPr>
            <a:r>
              <a:rPr lang="en-US" sz="1632" dirty="0">
                <a:solidFill>
                  <a:srgbClr val="000000"/>
                </a:solidFill>
                <a:latin typeface="Segoe UI"/>
              </a:rPr>
              <a:t>the field of computer science that seeks to create intelligent machines that can replicate or exceed human intelligence</a:t>
            </a:r>
          </a:p>
        </p:txBody>
      </p:sp>
      <p:grpSp>
        <p:nvGrpSpPr>
          <p:cNvPr id="37" name="Group 37" descr="1997">
            <a:extLst>
              <a:ext uri="{FF2B5EF4-FFF2-40B4-BE49-F238E27FC236}">
                <a16:creationId xmlns:a16="http://schemas.microsoft.com/office/drawing/2014/main" id="{395CBF3E-D9BF-CDB0-0DF0-34BE82D39742}"/>
              </a:ext>
            </a:extLst>
          </p:cNvPr>
          <p:cNvGrpSpPr/>
          <p:nvPr/>
        </p:nvGrpSpPr>
        <p:grpSpPr>
          <a:xfrm>
            <a:off x="6257602" y="2591269"/>
            <a:ext cx="486755" cy="373021"/>
            <a:chOff x="5857905" y="-477659"/>
            <a:chExt cx="477254" cy="365740"/>
          </a:xfrm>
        </p:grpSpPr>
        <p:sp>
          <p:nvSpPr>
            <p:cNvPr id="38" name="Freeform: Shape 38">
              <a:extLst>
                <a:ext uri="{FF2B5EF4-FFF2-40B4-BE49-F238E27FC236}">
                  <a16:creationId xmlns:a16="http://schemas.microsoft.com/office/drawing/2014/main" id="{33E60CAE-BA29-66AF-4B5A-440322FE855B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 defTabSz="932563">
                <a:defRPr/>
              </a:pPr>
              <a:r>
                <a:rPr lang="en-US" sz="1428" b="1" dirty="0">
                  <a:solidFill>
                    <a:srgbClr val="FFFFFF"/>
                  </a:solidFill>
                  <a:latin typeface="Segoe UI"/>
                </a:rPr>
                <a:t>1997</a:t>
              </a:r>
              <a:endParaRPr lang="en-US" sz="1428" b="1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9" name="Freeform: Shape 39">
              <a:extLst>
                <a:ext uri="{FF2B5EF4-FFF2-40B4-BE49-F238E27FC236}">
                  <a16:creationId xmlns:a16="http://schemas.microsoft.com/office/drawing/2014/main" id="{C8DCDCC5-1A9B-7E54-4B0F-8AB344824CAD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63">
                <a:defRPr/>
              </a:pPr>
              <a:endParaRPr lang="en-US" sz="2644" dirty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32CFF26A-F1F6-4296-6E2C-A520C1539C63}"/>
              </a:ext>
            </a:extLst>
          </p:cNvPr>
          <p:cNvSpPr txBox="1">
            <a:spLocks/>
          </p:cNvSpPr>
          <p:nvPr/>
        </p:nvSpPr>
        <p:spPr>
          <a:xfrm>
            <a:off x="7150096" y="2591271"/>
            <a:ext cx="4691286" cy="115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48" dirty="0">
                <a:solidFill>
                  <a:srgbClr val="000000"/>
                </a:solidFill>
                <a:latin typeface="Segoe UI Semibold"/>
              </a:rPr>
              <a:t>Machine Learning</a:t>
            </a:r>
          </a:p>
          <a:p>
            <a:pPr lvl="1">
              <a:defRPr/>
            </a:pPr>
            <a:r>
              <a:rPr lang="en-US" sz="1632" dirty="0">
                <a:solidFill>
                  <a:srgbClr val="000000"/>
                </a:solidFill>
                <a:latin typeface="Segoe UI"/>
              </a:rPr>
              <a:t>subset of AI that enables machines to learn from existing data and improve upon that data to make decisions or predictions</a:t>
            </a:r>
          </a:p>
        </p:txBody>
      </p:sp>
      <p:grpSp>
        <p:nvGrpSpPr>
          <p:cNvPr id="41" name="Group 42" descr="2017">
            <a:extLst>
              <a:ext uri="{FF2B5EF4-FFF2-40B4-BE49-F238E27FC236}">
                <a16:creationId xmlns:a16="http://schemas.microsoft.com/office/drawing/2014/main" id="{8B066043-4D3F-1FC3-42B4-D46ACA026FA0}"/>
              </a:ext>
            </a:extLst>
          </p:cNvPr>
          <p:cNvGrpSpPr/>
          <p:nvPr/>
        </p:nvGrpSpPr>
        <p:grpSpPr>
          <a:xfrm>
            <a:off x="6257602" y="4027547"/>
            <a:ext cx="486755" cy="373021"/>
            <a:chOff x="5857905" y="-477659"/>
            <a:chExt cx="477254" cy="365740"/>
          </a:xfrm>
        </p:grpSpPr>
        <p:sp>
          <p:nvSpPr>
            <p:cNvPr id="42" name="Freeform: Shape 43">
              <a:extLst>
                <a:ext uri="{FF2B5EF4-FFF2-40B4-BE49-F238E27FC236}">
                  <a16:creationId xmlns:a16="http://schemas.microsoft.com/office/drawing/2014/main" id="{560FA74A-6300-3EB2-51B2-B8845DF26A6E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 defTabSz="932563">
                <a:defRPr/>
              </a:pPr>
              <a:r>
                <a:rPr lang="en-US" sz="1428" b="1" dirty="0">
                  <a:solidFill>
                    <a:srgbClr val="FFFFFF"/>
                  </a:solidFill>
                  <a:latin typeface="Segoe UI"/>
                </a:rPr>
                <a:t>2017</a:t>
              </a:r>
              <a:endParaRPr lang="en-US" sz="1428" b="1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3" name="Freeform: Shape 44">
              <a:extLst>
                <a:ext uri="{FF2B5EF4-FFF2-40B4-BE49-F238E27FC236}">
                  <a16:creationId xmlns:a16="http://schemas.microsoft.com/office/drawing/2014/main" id="{74CF80B5-062A-B0DE-F59D-1887B97B5027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63">
                <a:defRPr/>
              </a:pPr>
              <a:endParaRPr lang="en-US" sz="2644" dirty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5FE00404-17C5-B8C1-A5FD-88C4C86EF917}"/>
              </a:ext>
            </a:extLst>
          </p:cNvPr>
          <p:cNvSpPr txBox="1">
            <a:spLocks/>
          </p:cNvSpPr>
          <p:nvPr/>
        </p:nvSpPr>
        <p:spPr>
          <a:xfrm>
            <a:off x="7150096" y="4027549"/>
            <a:ext cx="4691286" cy="115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48" dirty="0">
                <a:solidFill>
                  <a:srgbClr val="000000"/>
                </a:solidFill>
                <a:latin typeface="Segoe UI Semibold"/>
              </a:rPr>
              <a:t>Deep Learning</a:t>
            </a:r>
          </a:p>
          <a:p>
            <a:pPr lvl="1">
              <a:defRPr/>
            </a:pPr>
            <a:r>
              <a:rPr lang="en-US" sz="1632" dirty="0">
                <a:solidFill>
                  <a:srgbClr val="000000"/>
                </a:solidFill>
                <a:latin typeface="Segoe UI"/>
              </a:rPr>
              <a:t>a machine learning technique in which layers of neural networks are used to process data and make decisions</a:t>
            </a:r>
          </a:p>
        </p:txBody>
      </p:sp>
      <p:grpSp>
        <p:nvGrpSpPr>
          <p:cNvPr id="45" name="Group 1" descr="A nested hierarchy of Artificial Intelligence, Machine learning, Deep Learning, and Generative AI">
            <a:extLst>
              <a:ext uri="{FF2B5EF4-FFF2-40B4-BE49-F238E27FC236}">
                <a16:creationId xmlns:a16="http://schemas.microsoft.com/office/drawing/2014/main" id="{F82081AE-5887-DBF3-55F2-CCA27D5634A9}"/>
              </a:ext>
            </a:extLst>
          </p:cNvPr>
          <p:cNvGrpSpPr/>
          <p:nvPr/>
        </p:nvGrpSpPr>
        <p:grpSpPr>
          <a:xfrm>
            <a:off x="596712" y="1445687"/>
            <a:ext cx="4605626" cy="4939211"/>
            <a:chOff x="584200" y="1417469"/>
            <a:chExt cx="4515730" cy="4842803"/>
          </a:xfrm>
        </p:grpSpPr>
        <p:sp>
          <p:nvSpPr>
            <p:cNvPr id="46" name="Rectangle: Rounded Corners 29">
              <a:extLst>
                <a:ext uri="{FF2B5EF4-FFF2-40B4-BE49-F238E27FC236}">
                  <a16:creationId xmlns:a16="http://schemas.microsoft.com/office/drawing/2014/main" id="{F8F6E416-E166-7737-D384-4BEB27C5DE3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84200" y="1417469"/>
              <a:ext cx="4515730" cy="4842803"/>
            </a:xfrm>
            <a:prstGeom prst="roundRect">
              <a:avLst>
                <a:gd name="adj" fmla="val 2268"/>
              </a:avLst>
            </a:prstGeom>
            <a:solidFill>
              <a:srgbClr val="0078D4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597">
                <a:defRPr/>
              </a:pPr>
              <a:r>
                <a:rPr lang="en-AU" sz="2040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Artificial Intelligence</a:t>
              </a:r>
            </a:p>
            <a:p>
              <a:pPr defTabSz="932597">
                <a:defRPr/>
              </a:pPr>
              <a:endParaRPr lang="en-AU" sz="2040" b="1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sp>
          <p:nvSpPr>
            <p:cNvPr id="47" name="Rectangle: Rounded Corners 36">
              <a:extLst>
                <a:ext uri="{FF2B5EF4-FFF2-40B4-BE49-F238E27FC236}">
                  <a16:creationId xmlns:a16="http://schemas.microsoft.com/office/drawing/2014/main" id="{26DCCF1C-E09A-C079-BD55-542438B2441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245381" y="2396359"/>
              <a:ext cx="3780693" cy="3786544"/>
            </a:xfrm>
            <a:prstGeom prst="roundRect">
              <a:avLst>
                <a:gd name="adj" fmla="val 3938"/>
              </a:avLst>
            </a:prstGeom>
            <a:solidFill>
              <a:srgbClr val="0078D4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597">
                <a:defRPr/>
              </a:pPr>
              <a:r>
                <a:rPr lang="en-AU" sz="2040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Machine Learning</a:t>
              </a:r>
            </a:p>
            <a:p>
              <a:pPr defTabSz="932597">
                <a:defRPr/>
              </a:pPr>
              <a:endParaRPr lang="en-AU" sz="2040" b="1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sp>
          <p:nvSpPr>
            <p:cNvPr id="48" name="Rectangle: Rounded Corners 41">
              <a:extLst>
                <a:ext uri="{FF2B5EF4-FFF2-40B4-BE49-F238E27FC236}">
                  <a16:creationId xmlns:a16="http://schemas.microsoft.com/office/drawing/2014/main" id="{C4EF8C6F-48CA-1F8D-3C80-623B12C1199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892495" y="3552206"/>
              <a:ext cx="3048734" cy="2529439"/>
            </a:xfrm>
            <a:prstGeom prst="roundRect">
              <a:avLst>
                <a:gd name="adj" fmla="val 3938"/>
              </a:avLst>
            </a:prstGeom>
            <a:solidFill>
              <a:srgbClr val="00004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597">
                <a:defRPr/>
              </a:pPr>
              <a:r>
                <a:rPr lang="en-AU" sz="2040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Deep Learning</a:t>
              </a:r>
            </a:p>
            <a:p>
              <a:pPr defTabSz="932597">
                <a:defRPr/>
              </a:pPr>
              <a:endParaRPr lang="en-AU" sz="2040" b="1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sp>
          <p:nvSpPr>
            <p:cNvPr id="49" name="Title 56">
              <a:extLst>
                <a:ext uri="{FF2B5EF4-FFF2-40B4-BE49-F238E27FC236}">
                  <a16:creationId xmlns:a16="http://schemas.microsoft.com/office/drawing/2014/main" id="{7A1F83E6-96FD-1830-6A63-0ABEE447AC4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60711" y="5417324"/>
              <a:ext cx="2310985" cy="587755"/>
            </a:xfrm>
            <a:prstGeom prst="roundRect">
              <a:avLst>
                <a:gd name="adj" fmla="val 15905"/>
              </a:avLst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algn="l" defTabSz="91436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b="0" kern="1200" cap="none" spc="-49" baseline="0" dirty="0" smtClean="0">
                  <a:ln w="3175">
                    <a:noFill/>
                  </a:ln>
                  <a:solidFill>
                    <a:schemeClr val="lt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97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AU" sz="2040" b="1" spc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Generative AI</a:t>
              </a:r>
            </a:p>
          </p:txBody>
        </p:sp>
      </p:grpSp>
      <p:grpSp>
        <p:nvGrpSpPr>
          <p:cNvPr id="50" name="Group 47" descr="2021">
            <a:extLst>
              <a:ext uri="{FF2B5EF4-FFF2-40B4-BE49-F238E27FC236}">
                <a16:creationId xmlns:a16="http://schemas.microsoft.com/office/drawing/2014/main" id="{DC64F5FA-C3F8-1D9A-04CE-C5DBD6F7835D}"/>
              </a:ext>
            </a:extLst>
          </p:cNvPr>
          <p:cNvGrpSpPr/>
          <p:nvPr/>
        </p:nvGrpSpPr>
        <p:grpSpPr>
          <a:xfrm>
            <a:off x="6257602" y="5504015"/>
            <a:ext cx="486755" cy="373021"/>
            <a:chOff x="5857905" y="-477659"/>
            <a:chExt cx="477254" cy="365740"/>
          </a:xfrm>
        </p:grpSpPr>
        <p:sp>
          <p:nvSpPr>
            <p:cNvPr id="51" name="Freeform: Shape 48">
              <a:extLst>
                <a:ext uri="{FF2B5EF4-FFF2-40B4-BE49-F238E27FC236}">
                  <a16:creationId xmlns:a16="http://schemas.microsoft.com/office/drawing/2014/main" id="{F07BE651-D48A-7843-0854-609948F5DF0A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 defTabSz="932563">
                <a:defRPr/>
              </a:pPr>
              <a:r>
                <a:rPr lang="en-US" sz="1428" b="1" dirty="0">
                  <a:solidFill>
                    <a:srgbClr val="FFFFFF"/>
                  </a:solidFill>
                  <a:latin typeface="Segoe UI"/>
                </a:rPr>
                <a:t>2021</a:t>
              </a:r>
              <a:endParaRPr lang="en-US" sz="1428" b="1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89C15F-0C4A-0545-4EA4-992D257B4AA4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63">
                <a:defRPr/>
              </a:pPr>
              <a:endParaRPr lang="en-US" sz="2644" dirty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A5D39B4-EBC1-6301-84A4-B711C052F462}"/>
              </a:ext>
            </a:extLst>
          </p:cNvPr>
          <p:cNvSpPr txBox="1">
            <a:spLocks/>
          </p:cNvSpPr>
          <p:nvPr/>
        </p:nvSpPr>
        <p:spPr>
          <a:xfrm>
            <a:off x="7150096" y="5504016"/>
            <a:ext cx="4691286" cy="8965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48" dirty="0">
                <a:solidFill>
                  <a:srgbClr val="FF6600"/>
                </a:solidFill>
                <a:latin typeface="Segoe UI Semibold"/>
              </a:rPr>
              <a:t>Generative AI</a:t>
            </a:r>
          </a:p>
          <a:p>
            <a:pPr lvl="1">
              <a:defRPr/>
            </a:pPr>
            <a:r>
              <a:rPr lang="en-US" sz="1632" dirty="0">
                <a:solidFill>
                  <a:srgbClr val="000000"/>
                </a:solidFill>
                <a:latin typeface="Segoe UI"/>
              </a:rPr>
              <a:t>Create new written, visual, and auditory content given prompts or existing data.</a:t>
            </a:r>
            <a:endParaRPr lang="en-US" sz="2448" dirty="0">
              <a:solidFill>
                <a:srgbClr val="000000"/>
              </a:solidFill>
              <a:latin typeface="Segoe U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6D604597-62DC-1601-D17C-416C992C1B1E}"/>
                  </a:ext>
                </a:extLst>
              </p14:cNvPr>
              <p14:cNvContentPartPr/>
              <p14:nvPr/>
            </p14:nvContentPartPr>
            <p14:xfrm>
              <a:off x="10540033" y="2493061"/>
              <a:ext cx="952798" cy="312826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6D604597-62DC-1601-D17C-416C992C1B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0674" y="2483701"/>
                <a:ext cx="971516" cy="331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7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4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7DE2D-D5EF-1A4E-8E11-CC7CB1B8865D}"/>
              </a:ext>
            </a:extLst>
          </p:cNvPr>
          <p:cNvSpPr txBox="1"/>
          <p:nvPr/>
        </p:nvSpPr>
        <p:spPr>
          <a:xfrm>
            <a:off x="308056" y="1592244"/>
            <a:ext cx="6892566" cy="3270635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563">
              <a:spcBef>
                <a:spcPts val="1198"/>
              </a:spcBef>
              <a:defRPr/>
            </a:pPr>
            <a:r>
              <a:rPr lang="en-US" sz="3198" b="1" dirty="0">
                <a:solidFill>
                  <a:srgbClr val="000000"/>
                </a:solidFill>
                <a:latin typeface="Segoe UI Semibold"/>
              </a:rPr>
              <a:t>Thomas </a:t>
            </a:r>
            <a:r>
              <a:rPr lang="en-US" sz="3198" b="1" dirty="0" err="1">
                <a:solidFill>
                  <a:srgbClr val="000000"/>
                </a:solidFill>
                <a:latin typeface="Segoe UI Semibold"/>
              </a:rPr>
              <a:t>Jäkel</a:t>
            </a:r>
            <a:endParaRPr lang="en-US" sz="3198" b="1" dirty="0">
              <a:solidFill>
                <a:srgbClr val="000000"/>
              </a:solidFill>
              <a:latin typeface="Segoe UI Semibold"/>
            </a:endParaRPr>
          </a:p>
          <a:p>
            <a:pPr defTabSz="932563">
              <a:spcBef>
                <a:spcPts val="1198"/>
              </a:spcBef>
              <a:defRPr/>
            </a:pPr>
            <a:endParaRPr lang="en-US" sz="2400" dirty="0">
              <a:solidFill>
                <a:srgbClr val="000000"/>
              </a:solidFill>
              <a:latin typeface="Segoe UI Semibold"/>
            </a:endParaRPr>
          </a:p>
          <a:p>
            <a:pPr defTabSz="932563">
              <a:spcBef>
                <a:spcPts val="1198"/>
              </a:spcBef>
              <a:defRPr/>
            </a:pPr>
            <a:endParaRPr lang="en-US" sz="2400" dirty="0">
              <a:solidFill>
                <a:srgbClr val="000000"/>
              </a:solidFill>
              <a:latin typeface="Segoe UI Semibold"/>
            </a:endParaRPr>
          </a:p>
          <a:p>
            <a:pPr defTabSz="932563">
              <a:spcBef>
                <a:spcPts val="1198"/>
              </a:spcBef>
              <a:defRPr/>
            </a:pPr>
            <a:r>
              <a:rPr lang="en-US" sz="2400" b="1" dirty="0">
                <a:solidFill>
                  <a:srgbClr val="000000"/>
                </a:solidFill>
                <a:latin typeface="Segoe UI Semibold"/>
              </a:rPr>
              <a:t>Lead Trainer Cloud Infrastructure </a:t>
            </a:r>
          </a:p>
          <a:p>
            <a:pPr defTabSz="932563">
              <a:spcBef>
                <a:spcPts val="1198"/>
              </a:spcBef>
              <a:defRPr/>
            </a:pPr>
            <a:r>
              <a:rPr lang="en-US" sz="2400" b="1" dirty="0">
                <a:solidFill>
                  <a:srgbClr val="000000"/>
                </a:solidFill>
                <a:latin typeface="Segoe UI Semibold"/>
              </a:rPr>
              <a:t>Microsoft Certified Trainer since 1999</a:t>
            </a:r>
          </a:p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endParaRPr lang="en-DE" sz="240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022A279-6CCE-9548-A682-285711298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6" y="2510184"/>
            <a:ext cx="2310744" cy="876052"/>
          </a:xfrm>
          <a:prstGeom prst="rect">
            <a:avLst/>
          </a:prstGeom>
        </p:spPr>
      </p:pic>
      <p:pic>
        <p:nvPicPr>
          <p:cNvPr id="4" name="Grafik 2">
            <a:extLst>
              <a:ext uri="{FF2B5EF4-FFF2-40B4-BE49-F238E27FC236}">
                <a16:creationId xmlns:a16="http://schemas.microsoft.com/office/drawing/2014/main" id="{CD564376-1DD1-E14A-82DF-94D07E277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32" y="613726"/>
            <a:ext cx="4003757" cy="5545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2DCEA-E742-FF47-9DA5-D6D6605A6A7C}"/>
              </a:ext>
            </a:extLst>
          </p:cNvPr>
          <p:cNvSpPr txBox="1"/>
          <p:nvPr/>
        </p:nvSpPr>
        <p:spPr>
          <a:xfrm>
            <a:off x="414390" y="5103354"/>
            <a:ext cx="4938899" cy="63435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2400" dirty="0" err="1">
                <a:solidFill>
                  <a:srgbClr val="0491E3"/>
                </a:solidFill>
                <a:latin typeface="Segoe UI"/>
              </a:rPr>
              <a:t>github</a:t>
            </a:r>
            <a:r>
              <a:rPr lang="en-DE" sz="2400" dirty="0">
                <a:solidFill>
                  <a:srgbClr val="0491E3"/>
                </a:solidFill>
                <a:latin typeface="Segoe UI"/>
              </a:rPr>
              <a:t>.com/www42/</a:t>
            </a:r>
            <a:r>
              <a:rPr lang="en-US" sz="2400" dirty="0" err="1">
                <a:solidFill>
                  <a:srgbClr val="0491E3"/>
                </a:solidFill>
                <a:latin typeface="Segoe UI"/>
              </a:rPr>
              <a:t>openAI</a:t>
            </a:r>
            <a:endParaRPr lang="en-DE" sz="2400" dirty="0">
              <a:solidFill>
                <a:srgbClr val="0491E3"/>
              </a:solidFill>
              <a:latin typeface="Segoe U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1079EB2B-41F5-E1D4-5BEA-5A37A1DF1BFE}"/>
                  </a:ext>
                </a:extLst>
              </p14:cNvPr>
              <p14:cNvContentPartPr/>
              <p14:nvPr/>
            </p14:nvContentPartPr>
            <p14:xfrm>
              <a:off x="156240" y="211680"/>
              <a:ext cx="7349400" cy="60940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1079EB2B-41F5-E1D4-5BEA-5A37A1DF1B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880" y="202320"/>
                <a:ext cx="7368120" cy="61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00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AA5BB-426E-D859-0528-1D647B91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6" y="385186"/>
            <a:ext cx="12130943" cy="62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Screenshot, Design enthält.&#10;&#10;Automatisch generierte Beschreibung">
            <a:extLst>
              <a:ext uri="{FF2B5EF4-FFF2-40B4-BE49-F238E27FC236}">
                <a16:creationId xmlns:a16="http://schemas.microsoft.com/office/drawing/2014/main" id="{0C507FCD-91F7-B254-A2EB-3B4DE06E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256286"/>
            <a:ext cx="12434711" cy="673823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1EFFFEE-D607-BAA1-C0A6-3361E87EB84E}"/>
              </a:ext>
            </a:extLst>
          </p:cNvPr>
          <p:cNvSpPr txBox="1"/>
          <p:nvPr/>
        </p:nvSpPr>
        <p:spPr>
          <a:xfrm>
            <a:off x="1651275" y="1053108"/>
            <a:ext cx="314884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 dirty="0" err="1"/>
              <a:t>Über</a:t>
            </a:r>
            <a:r>
              <a:rPr lang="en-US" sz="1836" dirty="0"/>
              <a:t> </a:t>
            </a:r>
            <a:r>
              <a:rPr lang="en-US" sz="1836" dirty="0" err="1"/>
              <a:t>jedes</a:t>
            </a:r>
            <a:r>
              <a:rPr lang="en-US" sz="1836" dirty="0"/>
              <a:t> Thema </a:t>
            </a:r>
            <a:r>
              <a:rPr lang="en-US" sz="1836" dirty="0" err="1"/>
              <a:t>chatten</a:t>
            </a:r>
            <a:endParaRPr lang="de-DE" sz="1836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13BBA56-F87D-C628-D29C-FEF007C1780B}"/>
              </a:ext>
            </a:extLst>
          </p:cNvPr>
          <p:cNvSpPr txBox="1"/>
          <p:nvPr/>
        </p:nvSpPr>
        <p:spPr>
          <a:xfrm>
            <a:off x="1148299" y="1674845"/>
            <a:ext cx="314884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36" dirty="0"/>
              <a:t>Realistische Bilder erzeugen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72E089-2077-162B-B0A8-659609BB9444}"/>
              </a:ext>
            </a:extLst>
          </p:cNvPr>
          <p:cNvSpPr txBox="1"/>
          <p:nvPr/>
        </p:nvSpPr>
        <p:spPr>
          <a:xfrm>
            <a:off x="8055064" y="1053108"/>
            <a:ext cx="3240670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Erledigt die Hausaufgaben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1A0E4D-4915-7FAF-1DB6-5D694186993F}"/>
              </a:ext>
            </a:extLst>
          </p:cNvPr>
          <p:cNvSpPr txBox="1"/>
          <p:nvPr/>
        </p:nvSpPr>
        <p:spPr>
          <a:xfrm>
            <a:off x="8400860" y="1593476"/>
            <a:ext cx="3671471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Gibt Antworten auf alle Fragen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425085-E8ED-D902-CD6D-13328AF108E1}"/>
              </a:ext>
            </a:extLst>
          </p:cNvPr>
          <p:cNvSpPr txBox="1"/>
          <p:nvPr/>
        </p:nvSpPr>
        <p:spPr>
          <a:xfrm>
            <a:off x="316551" y="3033085"/>
            <a:ext cx="4420698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Falsche und irreführende Informationen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251A96-465F-5D66-6037-6451129A57B0}"/>
              </a:ext>
            </a:extLst>
          </p:cNvPr>
          <p:cNvSpPr txBox="1"/>
          <p:nvPr/>
        </p:nvSpPr>
        <p:spPr>
          <a:xfrm>
            <a:off x="599476" y="3600960"/>
            <a:ext cx="3241846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Propaganda und Täuschung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851B94D-F4E8-43E7-1173-E007ECACB229}"/>
              </a:ext>
            </a:extLst>
          </p:cNvPr>
          <p:cNvSpPr txBox="1"/>
          <p:nvPr/>
        </p:nvSpPr>
        <p:spPr>
          <a:xfrm>
            <a:off x="845725" y="4168835"/>
            <a:ext cx="3540488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Vorurteile und Halluzinationen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28F3910-2FC1-308D-04A2-C0ED1AEA76E7}"/>
              </a:ext>
            </a:extLst>
          </p:cNvPr>
          <p:cNvSpPr txBox="1"/>
          <p:nvPr/>
        </p:nvSpPr>
        <p:spPr>
          <a:xfrm>
            <a:off x="1148299" y="5561830"/>
            <a:ext cx="4072280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Schädlicher und gewalttätiger Inhalt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9A689DB-1984-85E6-DC43-F429D19FC43E}"/>
              </a:ext>
            </a:extLst>
          </p:cNvPr>
          <p:cNvSpPr txBox="1"/>
          <p:nvPr/>
        </p:nvSpPr>
        <p:spPr>
          <a:xfrm>
            <a:off x="1840545" y="6038186"/>
            <a:ext cx="1942487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Privater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5DFED-3EC2-B7FF-E874-79C0422D9B77}"/>
              </a:ext>
            </a:extLst>
          </p:cNvPr>
          <p:cNvSpPr txBox="1"/>
          <p:nvPr/>
        </p:nvSpPr>
        <p:spPr>
          <a:xfrm>
            <a:off x="2220398" y="6537378"/>
            <a:ext cx="2613123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Copyright-Verletzung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98470B-004E-8071-36B1-B0CDAA2D9439}"/>
              </a:ext>
            </a:extLst>
          </p:cNvPr>
          <p:cNvSpPr txBox="1"/>
          <p:nvPr/>
        </p:nvSpPr>
        <p:spPr>
          <a:xfrm>
            <a:off x="982603" y="4833986"/>
            <a:ext cx="365837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Homogenität und Verflachung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0EFDF9C-39E4-6DC7-8D3B-38CC8DD31EC2}"/>
              </a:ext>
            </a:extLst>
          </p:cNvPr>
          <p:cNvSpPr txBox="1"/>
          <p:nvPr/>
        </p:nvSpPr>
        <p:spPr>
          <a:xfrm>
            <a:off x="8400860" y="2891828"/>
            <a:ext cx="3671471" cy="67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Ihre Daten werden gesammelt, </a:t>
            </a:r>
          </a:p>
          <a:p>
            <a:r>
              <a:rPr lang="de-DE" sz="1836" dirty="0"/>
              <a:t>um Modelle zu verbessern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A0D5911-3D88-B9C8-CD9A-DBC1AB1B7D6C}"/>
              </a:ext>
            </a:extLst>
          </p:cNvPr>
          <p:cNvSpPr txBox="1"/>
          <p:nvPr/>
        </p:nvSpPr>
        <p:spPr>
          <a:xfrm>
            <a:off x="7837059" y="4173509"/>
            <a:ext cx="4499288" cy="37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Ausbeutung unterbezahlter Arbeitnehmer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701035D-6B82-0157-8CCA-40931EA8825E}"/>
              </a:ext>
            </a:extLst>
          </p:cNvPr>
          <p:cNvSpPr txBox="1"/>
          <p:nvPr/>
        </p:nvSpPr>
        <p:spPr>
          <a:xfrm>
            <a:off x="7665380" y="4835916"/>
            <a:ext cx="3451704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Höhere Eintrittsbarrieren für KI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849B2B3-6AE8-BE10-F683-C49E6C0D586C}"/>
              </a:ext>
            </a:extLst>
          </p:cNvPr>
          <p:cNvSpPr txBox="1"/>
          <p:nvPr/>
        </p:nvSpPr>
        <p:spPr>
          <a:xfrm>
            <a:off x="7370592" y="5561831"/>
            <a:ext cx="3296270" cy="37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Viele Tonnen CO2-Emissionen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F575481-4B4A-ADCD-4956-D747856B5284}"/>
              </a:ext>
            </a:extLst>
          </p:cNvPr>
          <p:cNvSpPr txBox="1"/>
          <p:nvPr/>
        </p:nvSpPr>
        <p:spPr>
          <a:xfrm>
            <a:off x="7097243" y="6491832"/>
            <a:ext cx="5239104" cy="67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36" dirty="0"/>
              <a:t>Riesige Mengen an Energie, Wasser, seltene Erden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44C5879-EDF1-8F00-57E1-8FFFB26302ED}"/>
              </a:ext>
            </a:extLst>
          </p:cNvPr>
          <p:cNvSpPr txBox="1"/>
          <p:nvPr/>
        </p:nvSpPr>
        <p:spPr>
          <a:xfrm>
            <a:off x="9058926" y="177898"/>
            <a:ext cx="3087239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28" dirty="0">
                <a:solidFill>
                  <a:schemeClr val="accent1"/>
                </a:solidFill>
              </a:rPr>
              <a:t>Sasha </a:t>
            </a:r>
            <a:r>
              <a:rPr lang="en-US" sz="1428" dirty="0" err="1">
                <a:solidFill>
                  <a:schemeClr val="accent1"/>
                </a:solidFill>
              </a:rPr>
              <a:t>Luccioni</a:t>
            </a:r>
            <a:r>
              <a:rPr lang="en-US" sz="1428" dirty="0">
                <a:solidFill>
                  <a:schemeClr val="accent1"/>
                </a:solidFill>
              </a:rPr>
              <a:t>, </a:t>
            </a:r>
            <a:r>
              <a:rPr lang="en-US" sz="1428" dirty="0" err="1">
                <a:solidFill>
                  <a:schemeClr val="accent1"/>
                </a:solidFill>
              </a:rPr>
              <a:t>ars</a:t>
            </a:r>
            <a:r>
              <a:rPr lang="en-US" sz="1428" dirty="0">
                <a:solidFill>
                  <a:schemeClr val="accent1"/>
                </a:solidFill>
              </a:rPr>
              <a:t> technical 2023</a:t>
            </a:r>
            <a:endParaRPr lang="de-DE" sz="1428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2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2B09CD43-BF06-DAA9-1F48-365E3A9ED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3" y="577621"/>
            <a:ext cx="11072023" cy="5950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72CC6D36-AAA8-39CD-821E-66C83AB4BEA7}"/>
                  </a:ext>
                </a:extLst>
              </p14:cNvPr>
              <p14:cNvContentPartPr/>
              <p14:nvPr/>
            </p14:nvContentPartPr>
            <p14:xfrm>
              <a:off x="5414387" y="787205"/>
              <a:ext cx="6686472" cy="5664647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72CC6D36-AAA8-39CD-821E-66C83AB4BE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5027" y="777845"/>
                <a:ext cx="6704832" cy="56833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98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AB22575-2D1B-E389-D387-AD137D21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1382"/>
            <a:ext cx="12434711" cy="6991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030099C-F7C0-B9F9-367D-5C0EA48729CB}"/>
                  </a:ext>
                </a:extLst>
              </p14:cNvPr>
              <p14:cNvContentPartPr/>
              <p14:nvPr/>
            </p14:nvContentPartPr>
            <p14:xfrm>
              <a:off x="1467345" y="-14687"/>
              <a:ext cx="10283971" cy="6221639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030099C-F7C0-B9F9-367D-5C0EA48729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7985" y="-24047"/>
                <a:ext cx="10302331" cy="62403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89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2B09CD43-BF06-DAA9-1F48-365E3A9ED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3" y="577621"/>
            <a:ext cx="11072023" cy="5950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72CC6D36-AAA8-39CD-821E-66C83AB4BEA7}"/>
                  </a:ext>
                </a:extLst>
              </p14:cNvPr>
              <p14:cNvContentPartPr/>
              <p14:nvPr/>
            </p14:nvContentPartPr>
            <p14:xfrm>
              <a:off x="5414387" y="787205"/>
              <a:ext cx="6686472" cy="5664647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72CC6D36-AAA8-39CD-821E-66C83AB4BE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5027" y="777845"/>
                <a:ext cx="6704832" cy="56833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76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AB22575-2D1B-E389-D387-AD137D21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1382"/>
            <a:ext cx="12434711" cy="6991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030099C-F7C0-B9F9-367D-5C0EA48729CB}"/>
                  </a:ext>
                </a:extLst>
              </p14:cNvPr>
              <p14:cNvContentPartPr/>
              <p14:nvPr/>
            </p14:nvContentPartPr>
            <p14:xfrm>
              <a:off x="1467345" y="-14687"/>
              <a:ext cx="10283971" cy="6221639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030099C-F7C0-B9F9-367D-5C0EA48729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7985" y="-24047"/>
                <a:ext cx="10302331" cy="62403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404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agram of token vectors plotted in three dimensional space.">
            <a:extLst>
              <a:ext uri="{FF2B5EF4-FFF2-40B4-BE49-F238E27FC236}">
                <a16:creationId xmlns:a16="http://schemas.microsoft.com/office/drawing/2014/main" id="{FACC438C-EA46-600A-02D6-1F248DBD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52" y="1918638"/>
            <a:ext cx="5828771" cy="31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DFDB9025-64FB-CEE8-BDE1-B6842B387ECF}"/>
              </a:ext>
            </a:extLst>
          </p:cNvPr>
          <p:cNvSpPr txBox="1"/>
          <p:nvPr/>
        </p:nvSpPr>
        <p:spPr>
          <a:xfrm>
            <a:off x="796664" y="849124"/>
            <a:ext cx="5099987" cy="60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64" dirty="0">
                <a:solidFill>
                  <a:srgbClr val="333333"/>
                </a:solidFill>
              </a:rPr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335255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EE5E815A-B609-D75C-7082-05B491217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4" y="1272899"/>
            <a:ext cx="11593373" cy="5621814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6271B88F-D0C7-E384-0ABB-B3E62B9FCC3F}"/>
              </a:ext>
            </a:extLst>
          </p:cNvPr>
          <p:cNvSpPr txBox="1"/>
          <p:nvPr/>
        </p:nvSpPr>
        <p:spPr>
          <a:xfrm>
            <a:off x="4908330" y="473737"/>
            <a:ext cx="3550502" cy="60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64" dirty="0">
                <a:solidFill>
                  <a:srgbClr val="333333"/>
                </a:solidFill>
              </a:rPr>
              <a:t>Vector Index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2670D9F5-6527-259A-D7F5-9D09C88946B7}"/>
                  </a:ext>
                </a:extLst>
              </p14:cNvPr>
              <p14:cNvContentPartPr/>
              <p14:nvPr/>
            </p14:nvContentPartPr>
            <p14:xfrm>
              <a:off x="948171" y="2424401"/>
              <a:ext cx="10718697" cy="3213076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2670D9F5-6527-259A-D7F5-9D09C88946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811" y="2415041"/>
                <a:ext cx="10737417" cy="32317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864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46CC932-E896-1BCA-1E0F-26783288BF46}"/>
              </a:ext>
            </a:extLst>
          </p:cNvPr>
          <p:cNvSpPr txBox="1"/>
          <p:nvPr/>
        </p:nvSpPr>
        <p:spPr>
          <a:xfrm>
            <a:off x="1420743" y="529174"/>
            <a:ext cx="7843299" cy="448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Tipp 1: </a:t>
            </a:r>
            <a:r>
              <a:rPr lang="en-US" sz="2856" dirty="0" err="1">
                <a:solidFill>
                  <a:prstClr val="black"/>
                </a:solidFill>
                <a:latin typeface="Calibri" panose="020F0502020204030204"/>
              </a:rPr>
              <a:t>Schreibe</a:t>
            </a: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856" dirty="0" err="1">
                <a:solidFill>
                  <a:prstClr val="black"/>
                </a:solidFill>
                <a:latin typeface="Calibri" panose="020F0502020204030204"/>
              </a:rPr>
              <a:t>leserlich</a:t>
            </a: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!</a:t>
            </a:r>
          </a:p>
          <a:p>
            <a:pPr marL="291436" indent="-291436" defTabSz="932597">
              <a:buFont typeface="Arial" panose="020B0604020202020204" pitchFamily="34" charset="0"/>
              <a:buChar char="•"/>
              <a:defRPr/>
            </a:pPr>
            <a:r>
              <a:rPr lang="de-DE" sz="1836" dirty="0">
                <a:solidFill>
                  <a:prstClr val="black"/>
                </a:solidFill>
                <a:latin typeface="Calibri" panose="020F0502020204030204"/>
              </a:rPr>
              <a:t>Rechtschreibung, Zeichensetzung, Groß- und Kleinschreibung</a:t>
            </a:r>
          </a:p>
          <a:p>
            <a:pPr defTabSz="932597">
              <a:defRPr/>
            </a:pPr>
            <a:endParaRPr lang="de-DE" sz="1836" dirty="0">
              <a:solidFill>
                <a:prstClr val="black"/>
              </a:solidFill>
              <a:latin typeface="Calibri" panose="020F0502020204030204"/>
            </a:endParaRPr>
          </a:p>
          <a:p>
            <a:pPr defTabSz="932597">
              <a:defRPr/>
            </a:pPr>
            <a:r>
              <a:rPr lang="de-DE" sz="2856" dirty="0">
                <a:solidFill>
                  <a:prstClr val="black"/>
                </a:solidFill>
                <a:latin typeface="Calibri" panose="020F0502020204030204"/>
              </a:rPr>
              <a:t>Tipp 2: Schreibe in ganzen Sätzen!</a:t>
            </a:r>
          </a:p>
          <a:p>
            <a:pPr marL="291436" indent="-291436" defTabSz="932597">
              <a:buFont typeface="Arial" panose="020B0604020202020204" pitchFamily="34" charset="0"/>
              <a:buChar char="•"/>
              <a:defRPr/>
            </a:pPr>
            <a:r>
              <a:rPr lang="de-DE" sz="1836" dirty="0">
                <a:solidFill>
                  <a:prstClr val="black"/>
                </a:solidFill>
                <a:latin typeface="Calibri" panose="020F0502020204030204"/>
              </a:rPr>
              <a:t>Es hilft dem Sprachmodell Dich zu verstehen.</a:t>
            </a:r>
          </a:p>
          <a:p>
            <a:pPr defTabSz="932597">
              <a:defRPr/>
            </a:pPr>
            <a:endParaRPr lang="de-DE" sz="1836" dirty="0">
              <a:solidFill>
                <a:prstClr val="black"/>
              </a:solidFill>
              <a:latin typeface="Calibri" panose="020F0502020204030204"/>
            </a:endParaRPr>
          </a:p>
          <a:p>
            <a:pPr defTabSz="932597">
              <a:defRPr/>
            </a:pPr>
            <a:r>
              <a:rPr lang="de-DE" sz="2856" dirty="0">
                <a:solidFill>
                  <a:prstClr val="black"/>
                </a:solidFill>
                <a:latin typeface="Calibri" panose="020F0502020204030204"/>
              </a:rPr>
              <a:t>Tipp 3: Bleib dran!</a:t>
            </a:r>
          </a:p>
          <a:p>
            <a:pPr marL="291436" indent="-291436" defTabSz="932597">
              <a:buFont typeface="Arial" panose="020B0604020202020204" pitchFamily="34" charset="0"/>
              <a:buChar char="•"/>
              <a:defRPr/>
            </a:pPr>
            <a:r>
              <a:rPr lang="de-DE" sz="1836" dirty="0">
                <a:solidFill>
                  <a:prstClr val="black"/>
                </a:solidFill>
                <a:latin typeface="Calibri" panose="020F0502020204030204"/>
              </a:rPr>
              <a:t>Der erste Prompt ist nicht der Beste.</a:t>
            </a:r>
          </a:p>
          <a:p>
            <a:pPr marL="291436" indent="-291436" defTabSz="932597">
              <a:buFont typeface="Arial" panose="020B0604020202020204" pitchFamily="34" charset="0"/>
              <a:buChar char="•"/>
              <a:defRPr/>
            </a:pPr>
            <a:r>
              <a:rPr lang="de-DE" sz="1836" dirty="0" err="1">
                <a:solidFill>
                  <a:prstClr val="black"/>
                </a:solidFill>
                <a:latin typeface="Calibri" panose="020F0502020204030204"/>
              </a:rPr>
              <a:t>Iterate</a:t>
            </a:r>
            <a:r>
              <a:rPr lang="de-DE" sz="1836" dirty="0">
                <a:solidFill>
                  <a:prstClr val="black"/>
                </a:solidFill>
                <a:latin typeface="Calibri" panose="020F0502020204030204"/>
              </a:rPr>
              <a:t>! </a:t>
            </a:r>
            <a:r>
              <a:rPr lang="de-DE" sz="1836" dirty="0" err="1">
                <a:solidFill>
                  <a:prstClr val="black"/>
                </a:solidFill>
                <a:latin typeface="Calibri" panose="020F0502020204030204"/>
              </a:rPr>
              <a:t>Iterate</a:t>
            </a:r>
            <a:r>
              <a:rPr lang="de-DE" sz="1836" dirty="0">
                <a:solidFill>
                  <a:prstClr val="black"/>
                </a:solidFill>
                <a:latin typeface="Calibri" panose="020F0502020204030204"/>
              </a:rPr>
              <a:t>! </a:t>
            </a:r>
            <a:r>
              <a:rPr lang="de-DE" sz="1836" dirty="0" err="1">
                <a:solidFill>
                  <a:prstClr val="black"/>
                </a:solidFill>
                <a:latin typeface="Calibri" panose="020F0502020204030204"/>
              </a:rPr>
              <a:t>Iterate</a:t>
            </a:r>
            <a:r>
              <a:rPr lang="de-DE" sz="1836" dirty="0">
                <a:solidFill>
                  <a:prstClr val="black"/>
                </a:solidFill>
                <a:latin typeface="Calibri" panose="020F0502020204030204"/>
              </a:rPr>
              <a:t>!</a:t>
            </a:r>
          </a:p>
          <a:p>
            <a:pPr marL="291436" indent="-291436" defTabSz="932597">
              <a:buFont typeface="Arial" panose="020B0604020202020204" pitchFamily="34" charset="0"/>
              <a:buChar char="•"/>
              <a:defRPr/>
            </a:pPr>
            <a:r>
              <a:rPr lang="de-DE" sz="1836" dirty="0">
                <a:solidFill>
                  <a:prstClr val="black"/>
                </a:solidFill>
                <a:latin typeface="Calibri" panose="020F0502020204030204"/>
              </a:rPr>
              <a:t>Es ist </a:t>
            </a:r>
            <a:r>
              <a:rPr lang="de-DE" sz="1836" i="1" dirty="0">
                <a:solidFill>
                  <a:prstClr val="black"/>
                </a:solidFill>
                <a:latin typeface="Calibri" panose="020F0502020204030204"/>
              </a:rPr>
              <a:t>Generative</a:t>
            </a:r>
            <a:r>
              <a:rPr lang="de-DE" sz="1836" dirty="0">
                <a:solidFill>
                  <a:prstClr val="black"/>
                </a:solidFill>
                <a:latin typeface="Calibri" panose="020F0502020204030204"/>
              </a:rPr>
              <a:t> AI.</a:t>
            </a:r>
          </a:p>
          <a:p>
            <a:pPr defTabSz="932597">
              <a:defRPr/>
            </a:pPr>
            <a:endParaRPr lang="de-DE" sz="1836" dirty="0">
              <a:solidFill>
                <a:prstClr val="black"/>
              </a:solidFill>
              <a:latin typeface="Calibri" panose="020F0502020204030204"/>
            </a:endParaRPr>
          </a:p>
          <a:p>
            <a:pPr defTabSz="932597">
              <a:defRPr/>
            </a:pPr>
            <a:r>
              <a:rPr lang="de-DE" sz="2856" dirty="0">
                <a:solidFill>
                  <a:prstClr val="black"/>
                </a:solidFill>
                <a:latin typeface="Calibri" panose="020F0502020204030204"/>
              </a:rPr>
              <a:t>Tipp 4: Sei höflich!</a:t>
            </a:r>
          </a:p>
          <a:p>
            <a:pPr marL="291436" indent="-291436" defTabSz="932597">
              <a:buFont typeface="Arial" panose="020B0604020202020204" pitchFamily="34" charset="0"/>
              <a:buChar char="•"/>
              <a:defRPr/>
            </a:pPr>
            <a:r>
              <a:rPr lang="de-DE" sz="1836" dirty="0">
                <a:solidFill>
                  <a:prstClr val="black"/>
                </a:solidFill>
                <a:latin typeface="Calibri" panose="020F0502020204030204"/>
              </a:rPr>
              <a:t>umstritten</a:t>
            </a:r>
          </a:p>
        </p:txBody>
      </p:sp>
    </p:spTree>
    <p:extLst>
      <p:ext uri="{BB962C8B-B14F-4D97-AF65-F5344CB8AC3E}">
        <p14:creationId xmlns:p14="http://schemas.microsoft.com/office/powerpoint/2010/main" val="348719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8D38BC0-D64D-7B8C-B77A-751F325C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45" y="372393"/>
            <a:ext cx="10724938" cy="1351952"/>
          </a:xfrm>
        </p:spPr>
        <p:txBody>
          <a:bodyPr anchor="ctr">
            <a:normAutofit/>
          </a:bodyPr>
          <a:lstStyle/>
          <a:p>
            <a:r>
              <a:rPr lang="de-DE" dirty="0"/>
              <a:t>Welche Prompt Techniken gibt es?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A2859BA-F954-3907-2D78-38FB753A14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7245" y="1861535"/>
            <a:ext cx="5268842" cy="443904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Rollen Zuweisung</a:t>
            </a:r>
          </a:p>
          <a:p>
            <a:r>
              <a:rPr lang="de-DE" dirty="0"/>
              <a:t>Zero-Shot Prompting</a:t>
            </a:r>
          </a:p>
          <a:p>
            <a:r>
              <a:rPr lang="de-DE" dirty="0"/>
              <a:t>One-Shot Prompting</a:t>
            </a:r>
          </a:p>
          <a:p>
            <a:r>
              <a:rPr lang="de-DE" dirty="0"/>
              <a:t>Few-Shot Prompting</a:t>
            </a:r>
          </a:p>
          <a:p>
            <a:r>
              <a:rPr lang="de-DE" dirty="0"/>
              <a:t>Chained Prompting</a:t>
            </a:r>
          </a:p>
          <a:p>
            <a:r>
              <a:rPr lang="de-DE" dirty="0"/>
              <a:t>Texte umformulieren / Ausgabe abändern</a:t>
            </a:r>
          </a:p>
          <a:p>
            <a:r>
              <a:rPr lang="de-DE" dirty="0"/>
              <a:t>Markup generieren</a:t>
            </a:r>
          </a:p>
          <a:p>
            <a:r>
              <a:rPr lang="de-DE" dirty="0"/>
              <a:t>Etc…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Prompt Techniken">
            <a:extLst>
              <a:ext uri="{FF2B5EF4-FFF2-40B4-BE49-F238E27FC236}">
                <a16:creationId xmlns:a16="http://schemas.microsoft.com/office/drawing/2014/main" id="{FDD34684-A957-0C35-C30F-111363D5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3341" y="2572851"/>
            <a:ext cx="5268842" cy="30164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6269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BCD57-D6C3-687C-5745-86D308A5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Agenda</a:t>
            </a:r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3AB517-C088-A78F-70F8-8EE4AD32E594}"/>
              </a:ext>
            </a:extLst>
          </p:cNvPr>
          <p:cNvSpPr txBox="1"/>
          <p:nvPr/>
        </p:nvSpPr>
        <p:spPr>
          <a:xfrm>
            <a:off x="213196" y="2099799"/>
            <a:ext cx="12781286" cy="254811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Explore user enablement strategies for adopting Copilot</a:t>
            </a:r>
          </a:p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Envision a successful adoption of Copilot</a:t>
            </a:r>
          </a:p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Onboard and empower your employees to use Copilot efficiently</a:t>
            </a:r>
          </a:p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Drive value and maximize the impact of Copilot within your organization</a:t>
            </a:r>
          </a:p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Extend and optimize Copilot in your organization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DB36A813-09BC-3BDD-5371-FEA39971BE73}"/>
                  </a:ext>
                </a:extLst>
              </p14:cNvPr>
              <p14:cNvContentPartPr/>
              <p14:nvPr/>
            </p14:nvContentPartPr>
            <p14:xfrm>
              <a:off x="8341200" y="1978560"/>
              <a:ext cx="1690200" cy="8679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DB36A813-09BC-3BDD-5371-FEA39971BE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840" y="1969200"/>
                <a:ext cx="1708920" cy="8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894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8B4F3F-CDE4-4DFF-AA15-D699813B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4398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072A4-0305-5EB5-2FAA-0DC05D33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D0E4C7-4254-2D16-6CB0-5D64C35CA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9153" y="2183169"/>
            <a:ext cx="541523" cy="3903718"/>
            <a:chOff x="537568" y="2020906"/>
            <a:chExt cx="491921" cy="3675641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357AB613-F520-66FE-92D8-6526DD9FAAFA}"/>
                </a:ext>
              </a:extLst>
            </p:cNvPr>
            <p:cNvSpPr/>
            <p:nvPr/>
          </p:nvSpPr>
          <p:spPr>
            <a:xfrm>
              <a:off x="537568" y="2020906"/>
              <a:ext cx="191739" cy="3675641"/>
            </a:xfrm>
            <a:prstGeom prst="leftBracket">
              <a:avLst>
                <a:gd name="adj" fmla="val 108749"/>
              </a:avLst>
            </a:prstGeom>
            <a:ln w="12700">
              <a:solidFill>
                <a:schemeClr val="bg1">
                  <a:lumMod val="85000"/>
                </a:schemeClr>
              </a:solidFill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3260" tIns="46630" rIns="93260" bIns="46630" rtlCol="0" anchor="ctr"/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28" b="1">
                <a:solidFill>
                  <a:srgbClr val="8661C5"/>
                </a:solidFill>
                <a:latin typeface="Segoe UI Semibold"/>
                <a:cs typeface="Segoe UI" panose="020B0502040204020203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835641-C120-71EA-8AA8-FBD49D630A1F}"/>
                </a:ext>
              </a:extLst>
            </p:cNvPr>
            <p:cNvCxnSpPr>
              <a:cxnSpLocks/>
            </p:cNvCxnSpPr>
            <p:nvPr/>
          </p:nvCxnSpPr>
          <p:spPr>
            <a:xfrm>
              <a:off x="729307" y="2020906"/>
              <a:ext cx="30018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3D1A15-9498-7D9A-BE17-030027794C86}"/>
                </a:ext>
              </a:extLst>
            </p:cNvPr>
            <p:cNvCxnSpPr>
              <a:cxnSpLocks/>
            </p:cNvCxnSpPr>
            <p:nvPr/>
          </p:nvCxnSpPr>
          <p:spPr>
            <a:xfrm>
              <a:off x="729307" y="5696547"/>
              <a:ext cx="30018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: Rounded Corners 10">
            <a:extLst>
              <a:ext uri="{FF2B5EF4-FFF2-40B4-BE49-F238E27FC236}">
                <a16:creationId xmlns:a16="http://schemas.microsoft.com/office/drawing/2014/main" id="{4F9716B7-C471-5941-F1FA-6DD7149EB984}"/>
              </a:ext>
            </a:extLst>
          </p:cNvPr>
          <p:cNvSpPr/>
          <p:nvPr/>
        </p:nvSpPr>
        <p:spPr>
          <a:xfrm>
            <a:off x="4010246" y="1652359"/>
            <a:ext cx="2368778" cy="414391"/>
          </a:xfrm>
          <a:prstGeom prst="round2SameRect">
            <a:avLst>
              <a:gd name="adj1" fmla="val 40180"/>
              <a:gd name="adj2" fmla="val 0"/>
            </a:avLst>
          </a:prstGeom>
          <a:gradFill flip="none" rotWithShape="1">
            <a:gsLst>
              <a:gs pos="29000">
                <a:srgbClr val="8661C5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781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rPr>
              <a:t>Onboard &amp; engage</a:t>
            </a:r>
          </a:p>
        </p:txBody>
      </p:sp>
      <p:sp>
        <p:nvSpPr>
          <p:cNvPr id="29" name="Rectangle: Rounded Corners 10">
            <a:extLst>
              <a:ext uri="{FF2B5EF4-FFF2-40B4-BE49-F238E27FC236}">
                <a16:creationId xmlns:a16="http://schemas.microsoft.com/office/drawing/2014/main" id="{314B120B-5DC8-5535-4247-1CD0A0CAA4C7}"/>
              </a:ext>
            </a:extLst>
          </p:cNvPr>
          <p:cNvSpPr/>
          <p:nvPr/>
        </p:nvSpPr>
        <p:spPr>
          <a:xfrm>
            <a:off x="9399586" y="1652359"/>
            <a:ext cx="2368778" cy="414391"/>
          </a:xfrm>
          <a:prstGeom prst="round2SameRect">
            <a:avLst>
              <a:gd name="adj1" fmla="val 40180"/>
              <a:gd name="adj2" fmla="val 0"/>
            </a:avLst>
          </a:prstGeom>
          <a:gradFill flip="none" rotWithShape="1">
            <a:gsLst>
              <a:gs pos="29000">
                <a:srgbClr val="8661C5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781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rPr>
              <a:t> Extend &amp; optimize</a:t>
            </a:r>
          </a:p>
        </p:txBody>
      </p:sp>
      <p:sp>
        <p:nvSpPr>
          <p:cNvPr id="31" name="Rectangle: Rounded Corners 10">
            <a:extLst>
              <a:ext uri="{FF2B5EF4-FFF2-40B4-BE49-F238E27FC236}">
                <a16:creationId xmlns:a16="http://schemas.microsoft.com/office/drawing/2014/main" id="{50189B18-8B88-7CC2-ABF2-1E2E688D8B08}"/>
              </a:ext>
            </a:extLst>
          </p:cNvPr>
          <p:cNvSpPr/>
          <p:nvPr/>
        </p:nvSpPr>
        <p:spPr>
          <a:xfrm>
            <a:off x="1256309" y="1652359"/>
            <a:ext cx="2368778" cy="414391"/>
          </a:xfrm>
          <a:prstGeom prst="round2SameRect">
            <a:avLst>
              <a:gd name="adj1" fmla="val 41860"/>
              <a:gd name="adj2" fmla="val 0"/>
            </a:avLst>
          </a:prstGeom>
          <a:gradFill flip="none" rotWithShape="1">
            <a:gsLst>
              <a:gs pos="29000">
                <a:srgbClr val="8661C5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rPr>
              <a:t>Get ready</a:t>
            </a:r>
          </a:p>
        </p:txBody>
      </p:sp>
      <p:sp>
        <p:nvSpPr>
          <p:cNvPr id="38" name="Rectangle: Rounded Corners 10">
            <a:extLst>
              <a:ext uri="{FF2B5EF4-FFF2-40B4-BE49-F238E27FC236}">
                <a16:creationId xmlns:a16="http://schemas.microsoft.com/office/drawing/2014/main" id="{EFE01B58-F629-4D82-C140-F552426C8EE9}"/>
              </a:ext>
            </a:extLst>
          </p:cNvPr>
          <p:cNvSpPr/>
          <p:nvPr/>
        </p:nvSpPr>
        <p:spPr>
          <a:xfrm>
            <a:off x="6701075" y="1652359"/>
            <a:ext cx="2368778" cy="414391"/>
          </a:xfrm>
          <a:prstGeom prst="round2SameRect">
            <a:avLst>
              <a:gd name="adj1" fmla="val 40180"/>
              <a:gd name="adj2" fmla="val 0"/>
            </a:avLst>
          </a:prstGeom>
          <a:gradFill flip="none" rotWithShape="1">
            <a:gsLst>
              <a:gs pos="29000">
                <a:srgbClr val="8661C5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781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rPr>
              <a:t>Deliver impact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7B956E7-9CC3-06D5-C21C-250029FB9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36345" y="2066748"/>
            <a:ext cx="2638853" cy="2412266"/>
          </a:xfrm>
          <a:prstGeom prst="roundRect">
            <a:avLst>
              <a:gd name="adj" fmla="val 3353"/>
            </a:avLst>
          </a:prstGeom>
          <a:solidFill>
            <a:schemeClr val="accent6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D28B219-A1C1-7E4C-FE99-DDC548DE7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21907" y="2066748"/>
            <a:ext cx="2638853" cy="2412266"/>
          </a:xfrm>
          <a:prstGeom prst="roundRect">
            <a:avLst>
              <a:gd name="adj" fmla="val 3353"/>
            </a:avLst>
          </a:prstGeom>
          <a:solidFill>
            <a:schemeClr val="accent6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5515DF0-3D3D-7312-ABBD-1E3809449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8470" y="2066748"/>
            <a:ext cx="2638853" cy="2409045"/>
          </a:xfrm>
          <a:prstGeom prst="roundRect">
            <a:avLst>
              <a:gd name="adj" fmla="val 3353"/>
            </a:avLst>
          </a:prstGeom>
          <a:solidFill>
            <a:schemeClr val="accent6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7BF42E9-4779-F5A1-A55B-8E3B619DD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02104" y="2066748"/>
            <a:ext cx="2638853" cy="2412266"/>
          </a:xfrm>
          <a:prstGeom prst="roundRect">
            <a:avLst>
              <a:gd name="adj" fmla="val 3353"/>
            </a:avLst>
          </a:prstGeom>
          <a:solidFill>
            <a:schemeClr val="accent6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7377F42-36D5-6A77-17D7-FEF9DB1D59AF}"/>
              </a:ext>
            </a:extLst>
          </p:cNvPr>
          <p:cNvSpPr txBox="1"/>
          <p:nvPr/>
        </p:nvSpPr>
        <p:spPr>
          <a:xfrm rot="16200000">
            <a:off x="52493" y="3239409"/>
            <a:ext cx="1641066" cy="288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020" b="1" cap="all" spc="306">
                <a:solidFill>
                  <a:srgbClr val="C03BC4"/>
                </a:solidFill>
                <a:latin typeface="Segoe UI Semibold"/>
                <a:cs typeface="Segoe UI"/>
              </a:rPr>
              <a:t>User</a:t>
            </a:r>
            <a:br>
              <a:rPr lang="en-US" sz="1020" b="1" cap="all" spc="306">
                <a:solidFill>
                  <a:srgbClr val="C03BC4"/>
                </a:solidFill>
                <a:latin typeface="Segoe UI Semibold"/>
                <a:cs typeface="Segoe UI" panose="020B0502040204020203" pitchFamily="34" charset="0"/>
              </a:rPr>
            </a:br>
            <a:r>
              <a:rPr lang="en-US" sz="1020" b="1" cap="all" spc="306">
                <a:solidFill>
                  <a:srgbClr val="C03BC4"/>
                </a:solidFill>
                <a:latin typeface="Segoe UI Semibold"/>
                <a:cs typeface="Segoe UI"/>
              </a:rPr>
              <a:t> Enablement</a:t>
            </a:r>
            <a:endParaRPr lang="en-US" sz="1020" b="1" cap="all" spc="306">
              <a:solidFill>
                <a:srgbClr val="C03BC4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135E96-669D-FEB1-83D1-4CC5C90AAE70}"/>
              </a:ext>
            </a:extLst>
          </p:cNvPr>
          <p:cNvSpPr txBox="1"/>
          <p:nvPr/>
        </p:nvSpPr>
        <p:spPr>
          <a:xfrm rot="16200000">
            <a:off x="318450" y="5105415"/>
            <a:ext cx="1109155" cy="288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020" b="1" cap="all" spc="306">
                <a:solidFill>
                  <a:srgbClr val="0078D4"/>
                </a:solidFill>
                <a:latin typeface="Segoe UI Semibold"/>
                <a:cs typeface="Segoe UI" panose="020B0502040204020203" pitchFamily="34" charset="0"/>
              </a:rPr>
              <a:t>Technical Readiness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D5864D3-5156-030A-8851-AE4BE4C1B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0427" y="4279677"/>
            <a:ext cx="381325" cy="381325"/>
          </a:xfrm>
          <a:prstGeom prst="ellipse">
            <a:avLst/>
          </a:prstGeom>
          <a:gradFill flip="none" rotWithShape="1">
            <a:gsLst>
              <a:gs pos="29000">
                <a:srgbClr val="8661C5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28" b="1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4FA7E8E2-13F2-2DA2-0890-F9611BDB3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275" y="4353764"/>
            <a:ext cx="233151" cy="233151"/>
          </a:xfrm>
          <a:prstGeom prst="rect">
            <a:avLst/>
          </a:prstGeom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53DA10C1-23C1-ADCB-AAD1-D8FD8BBBF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36345" y="4551701"/>
            <a:ext cx="2638853" cy="1725104"/>
          </a:xfrm>
          <a:prstGeom prst="roundRect">
            <a:avLst>
              <a:gd name="adj" fmla="val 3353"/>
            </a:avLst>
          </a:prstGeom>
          <a:solidFill>
            <a:schemeClr val="accent4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5F482A3-8D97-E402-C686-969125D1A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21907" y="4551702"/>
            <a:ext cx="2638853" cy="1725104"/>
          </a:xfrm>
          <a:prstGeom prst="roundRect">
            <a:avLst>
              <a:gd name="adj" fmla="val 4788"/>
            </a:avLst>
          </a:prstGeom>
          <a:solidFill>
            <a:schemeClr val="accent4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60EDC213-7CC0-17F8-A49B-463EDEFF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8470" y="4551701"/>
            <a:ext cx="2638853" cy="1725104"/>
          </a:xfrm>
          <a:prstGeom prst="roundRect">
            <a:avLst>
              <a:gd name="adj" fmla="val 3353"/>
            </a:avLst>
          </a:prstGeom>
          <a:solidFill>
            <a:schemeClr val="accent4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16021FC-6B3B-9F12-C8C2-2803342D2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02104" y="4551702"/>
            <a:ext cx="2638853" cy="1725104"/>
          </a:xfrm>
          <a:prstGeom prst="roundRect">
            <a:avLst>
              <a:gd name="adj" fmla="val 6223"/>
            </a:avLst>
          </a:prstGeom>
          <a:solidFill>
            <a:schemeClr val="accent4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70FDF9E-2662-821E-B722-48E93E5DB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60223" y="4470339"/>
            <a:ext cx="31431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9378D7-9A8C-FC9E-3AA2-5535133E880C}"/>
              </a:ext>
            </a:extLst>
          </p:cNvPr>
          <p:cNvSpPr txBox="1"/>
          <p:nvPr/>
        </p:nvSpPr>
        <p:spPr>
          <a:xfrm>
            <a:off x="9266975" y="2090207"/>
            <a:ext cx="2603212" cy="1833394"/>
          </a:xfrm>
          <a:prstGeom prst="rect">
            <a:avLst/>
          </a:prstGeom>
          <a:noFill/>
        </p:spPr>
        <p:txBody>
          <a:bodyPr wrap="square" lIns="367167" tIns="149217" rIns="186521" bIns="149217" rtlCol="0" anchor="t">
            <a:sp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defRPr>
            </a:lvl1pPr>
          </a:lstStyle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Extend to new high value scenarios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 business process transformation with Copilot Studio, plugins, and connectors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Drive group and cross-organizational productivity and innovation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custom line of business opportunities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FD45C6-C261-B355-BC08-31078CEB134E}"/>
              </a:ext>
            </a:extLst>
          </p:cNvPr>
          <p:cNvSpPr txBox="1"/>
          <p:nvPr/>
        </p:nvSpPr>
        <p:spPr>
          <a:xfrm>
            <a:off x="3841700" y="2090208"/>
            <a:ext cx="2700009" cy="2381149"/>
          </a:xfrm>
          <a:prstGeom prst="rect">
            <a:avLst/>
          </a:prstGeom>
          <a:noFill/>
        </p:spPr>
        <p:txBody>
          <a:bodyPr wrap="square" lIns="367167" tIns="149217" rIns="186521" bIns="149217" rtlCol="0" anchor="t">
            <a:sp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defRPr>
            </a:lvl1pPr>
          </a:lstStyle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 User Enablement Strategy training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 user experience and feedback strategy 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and deploy training and engagement community (Center of Excellence/Champion Platform)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Launch employee communications and Champion program 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Onboard executives and user cohorts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 user Champions and support staff training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A3A9D-AB47-F97E-45A3-2E2C72CAF47D}"/>
              </a:ext>
            </a:extLst>
          </p:cNvPr>
          <p:cNvSpPr txBox="1"/>
          <p:nvPr/>
        </p:nvSpPr>
        <p:spPr>
          <a:xfrm>
            <a:off x="6554337" y="2090207"/>
            <a:ext cx="2603212" cy="2134413"/>
          </a:xfrm>
          <a:prstGeom prst="rect">
            <a:avLst/>
          </a:prstGeom>
          <a:noFill/>
        </p:spPr>
        <p:txBody>
          <a:bodyPr wrap="square" lIns="367167" tIns="149217" rIns="186521" bIns="149217" rtlCol="0" anchor="t">
            <a:spAutoFit/>
          </a:bodyPr>
          <a:lstStyle/>
          <a:p>
            <a:pPr defTabSz="951028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success measures and user survey results</a:t>
            </a:r>
          </a:p>
          <a:p>
            <a:pPr defTabSz="951028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Conduct feedback and reporting analysis</a:t>
            </a:r>
          </a:p>
          <a:p>
            <a:pPr defTabSz="951028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 extended training and adoption support</a:t>
            </a:r>
          </a:p>
          <a:p>
            <a:pPr defTabSz="951028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 additional optimization scenarios</a:t>
            </a:r>
          </a:p>
          <a:p>
            <a:pPr defTabSz="951028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Iterate user experience strategy</a:t>
            </a:r>
          </a:p>
          <a:p>
            <a:pPr defTabSz="951028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Gather and amplify success stories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7D7DDD-3C71-9591-7827-4AE27AC7A178}"/>
              </a:ext>
            </a:extLst>
          </p:cNvPr>
          <p:cNvSpPr txBox="1"/>
          <p:nvPr/>
        </p:nvSpPr>
        <p:spPr>
          <a:xfrm>
            <a:off x="1129062" y="2309510"/>
            <a:ext cx="2603212" cy="2200007"/>
          </a:xfrm>
          <a:prstGeom prst="rect">
            <a:avLst/>
          </a:prstGeom>
          <a:noFill/>
        </p:spPr>
        <p:txBody>
          <a:bodyPr wrap="square" lIns="367167" tIns="149217" rIns="186521" bIns="149217" rtlCol="0" anchor="t">
            <a:sp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defRPr>
            </a:lvl1pPr>
          </a:lstStyle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/>
                <a:cs typeface="Segoe UI"/>
              </a:rPr>
              <a:t>Secure exec sponsorship, create AI Council, and define RAI principles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/>
                <a:cs typeface="Segoe UI"/>
              </a:rPr>
              <a:t>Identify success owners, Champions, and early adopter cohorts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/>
                <a:cs typeface="Segoe UI"/>
              </a:rPr>
              <a:t>Detail high value scenarios and personas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/>
                <a:cs typeface="Segoe UI"/>
              </a:rPr>
              <a:t>Be intentional with assignment and concentrate seats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/>
                <a:cs typeface="Segoe UI"/>
              </a:rPr>
              <a:t>Define success criteria, KPIs, and success measurement plan</a:t>
            </a:r>
          </a:p>
        </p:txBody>
      </p:sp>
      <p:sp>
        <p:nvSpPr>
          <p:cNvPr id="28" name="Graphic 17" descr="Badge Tick1 with solid fill">
            <a:extLst>
              <a:ext uri="{FF2B5EF4-FFF2-40B4-BE49-F238E27FC236}">
                <a16:creationId xmlns:a16="http://schemas.microsoft.com/office/drawing/2014/main" id="{DA7273A9-7487-B51D-8761-30650802810E}"/>
              </a:ext>
            </a:extLst>
          </p:cNvPr>
          <p:cNvSpPr>
            <a:spLocks noChangeAspect="1"/>
          </p:cNvSpPr>
          <p:nvPr/>
        </p:nvSpPr>
        <p:spPr>
          <a:xfrm>
            <a:off x="1256309" y="2466347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Graphic 17" descr="Badge Tick1 with solid fill">
            <a:extLst>
              <a:ext uri="{FF2B5EF4-FFF2-40B4-BE49-F238E27FC236}">
                <a16:creationId xmlns:a16="http://schemas.microsoft.com/office/drawing/2014/main" id="{37902B8E-1629-0B70-1325-3C66BB7D0311}"/>
              </a:ext>
            </a:extLst>
          </p:cNvPr>
          <p:cNvSpPr>
            <a:spLocks noChangeAspect="1"/>
          </p:cNvSpPr>
          <p:nvPr/>
        </p:nvSpPr>
        <p:spPr>
          <a:xfrm>
            <a:off x="1256309" y="2821045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Graphic 17" descr="Badge Tick1 with solid fill">
            <a:extLst>
              <a:ext uri="{FF2B5EF4-FFF2-40B4-BE49-F238E27FC236}">
                <a16:creationId xmlns:a16="http://schemas.microsoft.com/office/drawing/2014/main" id="{D0DC229F-E342-A9E1-FB69-90AFFF8DDEE5}"/>
              </a:ext>
            </a:extLst>
          </p:cNvPr>
          <p:cNvSpPr>
            <a:spLocks noChangeAspect="1"/>
          </p:cNvSpPr>
          <p:nvPr/>
        </p:nvSpPr>
        <p:spPr>
          <a:xfrm>
            <a:off x="3965375" y="2239180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Graphic 17" descr="Badge Tick1 with solid fill">
            <a:extLst>
              <a:ext uri="{FF2B5EF4-FFF2-40B4-BE49-F238E27FC236}">
                <a16:creationId xmlns:a16="http://schemas.microsoft.com/office/drawing/2014/main" id="{8910ECA2-FD73-63A4-FC32-70FA8368A144}"/>
              </a:ext>
            </a:extLst>
          </p:cNvPr>
          <p:cNvSpPr>
            <a:spLocks noChangeAspect="1"/>
          </p:cNvSpPr>
          <p:nvPr/>
        </p:nvSpPr>
        <p:spPr>
          <a:xfrm>
            <a:off x="3965375" y="2592501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Graphic 17" descr="Badge Tick1 with solid fill">
            <a:extLst>
              <a:ext uri="{FF2B5EF4-FFF2-40B4-BE49-F238E27FC236}">
                <a16:creationId xmlns:a16="http://schemas.microsoft.com/office/drawing/2014/main" id="{783582B5-6A5D-6C21-71A7-4052C215C501}"/>
              </a:ext>
            </a:extLst>
          </p:cNvPr>
          <p:cNvSpPr>
            <a:spLocks noChangeAspect="1"/>
          </p:cNvSpPr>
          <p:nvPr/>
        </p:nvSpPr>
        <p:spPr>
          <a:xfrm>
            <a:off x="3965375" y="2957529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Graphic 17" descr="Badge Tick1 with solid fill">
            <a:extLst>
              <a:ext uri="{FF2B5EF4-FFF2-40B4-BE49-F238E27FC236}">
                <a16:creationId xmlns:a16="http://schemas.microsoft.com/office/drawing/2014/main" id="{8C9B4682-C5DF-428A-ADC1-761F0A480E61}"/>
              </a:ext>
            </a:extLst>
          </p:cNvPr>
          <p:cNvSpPr>
            <a:spLocks noChangeAspect="1"/>
          </p:cNvSpPr>
          <p:nvPr/>
        </p:nvSpPr>
        <p:spPr>
          <a:xfrm>
            <a:off x="6674440" y="2239180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Graphic 17" descr="Badge Tick1 with solid fill">
            <a:extLst>
              <a:ext uri="{FF2B5EF4-FFF2-40B4-BE49-F238E27FC236}">
                <a16:creationId xmlns:a16="http://schemas.microsoft.com/office/drawing/2014/main" id="{F4174DAC-1F55-E93E-3282-2604A8601AB8}"/>
              </a:ext>
            </a:extLst>
          </p:cNvPr>
          <p:cNvSpPr>
            <a:spLocks noChangeAspect="1"/>
          </p:cNvSpPr>
          <p:nvPr/>
        </p:nvSpPr>
        <p:spPr>
          <a:xfrm>
            <a:off x="6674440" y="2592709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Graphic 17" descr="Badge Tick1 with solid fill">
            <a:extLst>
              <a:ext uri="{FF2B5EF4-FFF2-40B4-BE49-F238E27FC236}">
                <a16:creationId xmlns:a16="http://schemas.microsoft.com/office/drawing/2014/main" id="{53673279-D89C-7236-3DEA-1B905E066CF5}"/>
              </a:ext>
            </a:extLst>
          </p:cNvPr>
          <p:cNvSpPr>
            <a:spLocks noChangeAspect="1"/>
          </p:cNvSpPr>
          <p:nvPr/>
        </p:nvSpPr>
        <p:spPr>
          <a:xfrm>
            <a:off x="9383507" y="2227449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Graphic 17" descr="Badge Tick1 with solid fill">
            <a:extLst>
              <a:ext uri="{FF2B5EF4-FFF2-40B4-BE49-F238E27FC236}">
                <a16:creationId xmlns:a16="http://schemas.microsoft.com/office/drawing/2014/main" id="{C0AD7CF0-AB08-2A20-6152-CDAE288FDD43}"/>
              </a:ext>
            </a:extLst>
          </p:cNvPr>
          <p:cNvSpPr>
            <a:spLocks noChangeAspect="1"/>
          </p:cNvSpPr>
          <p:nvPr/>
        </p:nvSpPr>
        <p:spPr>
          <a:xfrm>
            <a:off x="9383507" y="2450404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Graphic 17" descr="Badge Tick1 with solid fill">
            <a:extLst>
              <a:ext uri="{FF2B5EF4-FFF2-40B4-BE49-F238E27FC236}">
                <a16:creationId xmlns:a16="http://schemas.microsoft.com/office/drawing/2014/main" id="{4FD31F72-7152-0EA8-7292-118D0F91766C}"/>
              </a:ext>
            </a:extLst>
          </p:cNvPr>
          <p:cNvSpPr>
            <a:spLocks noChangeAspect="1"/>
          </p:cNvSpPr>
          <p:nvPr/>
        </p:nvSpPr>
        <p:spPr>
          <a:xfrm>
            <a:off x="9383507" y="2956366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8B388C-CCEA-FB4D-BA8A-29BEBF88241D}"/>
              </a:ext>
            </a:extLst>
          </p:cNvPr>
          <p:cNvSpPr txBox="1"/>
          <p:nvPr/>
        </p:nvSpPr>
        <p:spPr>
          <a:xfrm>
            <a:off x="1129062" y="4845344"/>
            <a:ext cx="2603212" cy="1466781"/>
          </a:xfrm>
          <a:prstGeom prst="rect">
            <a:avLst/>
          </a:prstGeom>
          <a:noFill/>
        </p:spPr>
        <p:txBody>
          <a:bodyPr wrap="square" lIns="367167" tIns="149217" rIns="186521" bIns="149217" rtlCol="0" anchor="t">
            <a:sp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defRPr>
            </a:lvl1pPr>
          </a:lstStyle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the Copilot for Microsoft 365 Optimization Assessment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Address data security, governance, and data access questions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shared Copilot for Microsoft 365 implementation plan with User Enablement team</a:t>
            </a:r>
          </a:p>
        </p:txBody>
      </p:sp>
      <p:sp>
        <p:nvSpPr>
          <p:cNvPr id="48" name="Graphic 17" descr="Badge Tick1 with solid fill">
            <a:extLst>
              <a:ext uri="{FF2B5EF4-FFF2-40B4-BE49-F238E27FC236}">
                <a16:creationId xmlns:a16="http://schemas.microsoft.com/office/drawing/2014/main" id="{AABD0927-4C41-B9D7-AA6A-0CCF6F9394FC}"/>
              </a:ext>
            </a:extLst>
          </p:cNvPr>
          <p:cNvSpPr>
            <a:spLocks noChangeAspect="1"/>
          </p:cNvSpPr>
          <p:nvPr/>
        </p:nvSpPr>
        <p:spPr>
          <a:xfrm>
            <a:off x="1256309" y="5003833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Graphic 17" descr="Badge Tick1 with solid fill">
            <a:extLst>
              <a:ext uri="{FF2B5EF4-FFF2-40B4-BE49-F238E27FC236}">
                <a16:creationId xmlns:a16="http://schemas.microsoft.com/office/drawing/2014/main" id="{9535055A-470D-CD11-85C4-7025EFB6B871}"/>
              </a:ext>
            </a:extLst>
          </p:cNvPr>
          <p:cNvSpPr>
            <a:spLocks noChangeAspect="1"/>
          </p:cNvSpPr>
          <p:nvPr/>
        </p:nvSpPr>
        <p:spPr>
          <a:xfrm>
            <a:off x="1256309" y="5495458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4FFE8E-8F31-DA4D-B276-A526A1B4983F}"/>
              </a:ext>
            </a:extLst>
          </p:cNvPr>
          <p:cNvSpPr txBox="1"/>
          <p:nvPr/>
        </p:nvSpPr>
        <p:spPr>
          <a:xfrm>
            <a:off x="3841700" y="4576062"/>
            <a:ext cx="2603212" cy="1754918"/>
          </a:xfrm>
          <a:prstGeom prst="rect">
            <a:avLst/>
          </a:prstGeom>
          <a:noFill/>
        </p:spPr>
        <p:txBody>
          <a:bodyPr wrap="square" lIns="367167" tIns="149217" rIns="186521" bIns="149217" rtlCol="0" anchor="t">
            <a:sp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defRPr>
            </a:lvl1pPr>
          </a:lstStyle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Ensure appropriate Data Security controls are in place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Prepare your organization for Copilot for Microsoft 365 with setup guide: deploy Microsoft 365 apps, if needed; assign licenses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Assign permissions by role to provide access to the Copilot for Microsoft 365 usage report</a:t>
            </a:r>
          </a:p>
        </p:txBody>
      </p:sp>
      <p:sp>
        <p:nvSpPr>
          <p:cNvPr id="51" name="Graphic 17" descr="Badge Tick1 with solid fill">
            <a:extLst>
              <a:ext uri="{FF2B5EF4-FFF2-40B4-BE49-F238E27FC236}">
                <a16:creationId xmlns:a16="http://schemas.microsoft.com/office/drawing/2014/main" id="{50A30542-9073-B24A-44BF-89E0A47BF101}"/>
              </a:ext>
            </a:extLst>
          </p:cNvPr>
          <p:cNvSpPr>
            <a:spLocks noChangeAspect="1"/>
          </p:cNvSpPr>
          <p:nvPr/>
        </p:nvSpPr>
        <p:spPr>
          <a:xfrm>
            <a:off x="3965375" y="4734551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Graphic 17" descr="Badge Tick1 with solid fill">
            <a:extLst>
              <a:ext uri="{FF2B5EF4-FFF2-40B4-BE49-F238E27FC236}">
                <a16:creationId xmlns:a16="http://schemas.microsoft.com/office/drawing/2014/main" id="{0C35DCD0-F210-03A1-158F-97FB28CDF949}"/>
              </a:ext>
            </a:extLst>
          </p:cNvPr>
          <p:cNvSpPr>
            <a:spLocks noChangeAspect="1"/>
          </p:cNvSpPr>
          <p:nvPr/>
        </p:nvSpPr>
        <p:spPr>
          <a:xfrm>
            <a:off x="3965375" y="5077267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D5638A-CFD3-24C3-DE9D-95917DAE6506}"/>
              </a:ext>
            </a:extLst>
          </p:cNvPr>
          <p:cNvSpPr txBox="1"/>
          <p:nvPr/>
        </p:nvSpPr>
        <p:spPr>
          <a:xfrm>
            <a:off x="6554337" y="4576062"/>
            <a:ext cx="2603212" cy="1244235"/>
          </a:xfrm>
          <a:prstGeom prst="rect">
            <a:avLst/>
          </a:prstGeom>
          <a:noFill/>
        </p:spPr>
        <p:txBody>
          <a:bodyPr wrap="square" lIns="367167" tIns="149217" rIns="186521" bIns="149217" rtlCol="0" anchor="t">
            <a:sp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defRPr>
            </a:lvl1pPr>
          </a:lstStyle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Establish service management plan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 Copilot for Microsoft 365 usage reports and the Microsoft Copilot Dashboard to observe user adoption, retention, and engagement</a:t>
            </a:r>
          </a:p>
        </p:txBody>
      </p:sp>
      <p:sp>
        <p:nvSpPr>
          <p:cNvPr id="54" name="Graphic 17" descr="Badge Tick1 with solid fill">
            <a:extLst>
              <a:ext uri="{FF2B5EF4-FFF2-40B4-BE49-F238E27FC236}">
                <a16:creationId xmlns:a16="http://schemas.microsoft.com/office/drawing/2014/main" id="{9A14E47D-347C-34B4-ACEF-B16B071D5E56}"/>
              </a:ext>
            </a:extLst>
          </p:cNvPr>
          <p:cNvSpPr>
            <a:spLocks noChangeAspect="1"/>
          </p:cNvSpPr>
          <p:nvPr/>
        </p:nvSpPr>
        <p:spPr>
          <a:xfrm>
            <a:off x="6674440" y="4734551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Graphic 17" descr="Badge Tick1 with solid fill">
            <a:extLst>
              <a:ext uri="{FF2B5EF4-FFF2-40B4-BE49-F238E27FC236}">
                <a16:creationId xmlns:a16="http://schemas.microsoft.com/office/drawing/2014/main" id="{D4807506-E99F-7F93-A1C1-AF2AE0F96F21}"/>
              </a:ext>
            </a:extLst>
          </p:cNvPr>
          <p:cNvSpPr>
            <a:spLocks noChangeAspect="1"/>
          </p:cNvSpPr>
          <p:nvPr/>
        </p:nvSpPr>
        <p:spPr>
          <a:xfrm>
            <a:off x="6674440" y="4954106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F9378D-D261-F63A-C3C7-2FDEA65EF086}"/>
              </a:ext>
            </a:extLst>
          </p:cNvPr>
          <p:cNvSpPr txBox="1"/>
          <p:nvPr/>
        </p:nvSpPr>
        <p:spPr>
          <a:xfrm>
            <a:off x="9266975" y="4585844"/>
            <a:ext cx="2603212" cy="812030"/>
          </a:xfrm>
          <a:prstGeom prst="rect">
            <a:avLst/>
          </a:prstGeom>
          <a:noFill/>
        </p:spPr>
        <p:txBody>
          <a:bodyPr wrap="square" lIns="367167" tIns="149217" rIns="186521" bIns="149217" rtlCol="0" anchor="t">
            <a:sp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defRPr>
            </a:lvl1pPr>
          </a:lstStyle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Design, build, and publish plugins to deliver unique experiences</a:t>
            </a:r>
          </a:p>
          <a:p>
            <a:pPr algn="l" defTabSz="951028">
              <a:spcAft>
                <a:spcPts val="612"/>
              </a:spcAft>
              <a:buClr>
                <a:srgbClr val="375EEC"/>
              </a:buClr>
              <a:defRPr/>
            </a:pPr>
            <a:r>
              <a:rPr lang="en-US" sz="102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your own copilots</a:t>
            </a:r>
          </a:p>
        </p:txBody>
      </p:sp>
      <p:sp>
        <p:nvSpPr>
          <p:cNvPr id="57" name="Graphic 17" descr="Badge Tick1 with solid fill">
            <a:extLst>
              <a:ext uri="{FF2B5EF4-FFF2-40B4-BE49-F238E27FC236}">
                <a16:creationId xmlns:a16="http://schemas.microsoft.com/office/drawing/2014/main" id="{53315989-AB2B-98E6-4A54-9559D67BD9A8}"/>
              </a:ext>
            </a:extLst>
          </p:cNvPr>
          <p:cNvSpPr>
            <a:spLocks noChangeAspect="1"/>
          </p:cNvSpPr>
          <p:nvPr/>
        </p:nvSpPr>
        <p:spPr>
          <a:xfrm>
            <a:off x="9383507" y="4734551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Graphic 17" descr="Badge Tick1 with solid fill">
            <a:extLst>
              <a:ext uri="{FF2B5EF4-FFF2-40B4-BE49-F238E27FC236}">
                <a16:creationId xmlns:a16="http://schemas.microsoft.com/office/drawing/2014/main" id="{0DF138EA-13D8-562B-7C48-348B5998DFE2}"/>
              </a:ext>
            </a:extLst>
          </p:cNvPr>
          <p:cNvSpPr>
            <a:spLocks noChangeAspect="1"/>
          </p:cNvSpPr>
          <p:nvPr/>
        </p:nvSpPr>
        <p:spPr>
          <a:xfrm>
            <a:off x="9383507" y="5077267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165181-E7D3-7923-34DE-A69D3186C8AA}"/>
              </a:ext>
            </a:extLst>
          </p:cNvPr>
          <p:cNvSpPr txBox="1"/>
          <p:nvPr/>
        </p:nvSpPr>
        <p:spPr>
          <a:xfrm>
            <a:off x="1129740" y="2126069"/>
            <a:ext cx="2600086" cy="299613"/>
          </a:xfrm>
          <a:prstGeom prst="rect">
            <a:avLst/>
          </a:prstGeom>
          <a:noFill/>
        </p:spPr>
        <p:txBody>
          <a:bodyPr wrap="square" lIns="93260" tIns="149217" rIns="186521" bIns="149217" rtlCol="0" anchor="ctr">
            <a:noAutofit/>
          </a:bodyPr>
          <a:lstStyle>
            <a:defPPr>
              <a:defRPr lang="en-US"/>
            </a:defPPr>
            <a:lvl1pPr algn="r">
              <a:lnSpc>
                <a:spcPct val="90000"/>
              </a:lnSpc>
              <a:spcAft>
                <a:spcPts val="600"/>
              </a:spcAft>
              <a:defRPr sz="1000" b="1" cap="all">
                <a:solidFill>
                  <a:srgbClr val="7030A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11334" algn="ctr" defTabSz="932597">
              <a:lnSpc>
                <a:spcPct val="100000"/>
              </a:lnSpc>
              <a:spcAft>
                <a:spcPts val="918"/>
              </a:spcAft>
              <a:buClr>
                <a:srgbClr val="375EEC"/>
              </a:buClr>
              <a:defRPr/>
            </a:pPr>
            <a:r>
              <a:rPr lang="en-US" sz="1122" cap="none">
                <a:solidFill>
                  <a:srgbClr val="C03BC4"/>
                </a:solidFill>
                <a:latin typeface="Segoe UI" panose="020B0502040204020203" pitchFamily="34" charset="0"/>
              </a:rPr>
              <a:t>User Enablement Workstream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BA47AE-5D43-7B16-BC77-0408FC442F62}"/>
              </a:ext>
            </a:extLst>
          </p:cNvPr>
          <p:cNvSpPr txBox="1"/>
          <p:nvPr/>
        </p:nvSpPr>
        <p:spPr>
          <a:xfrm>
            <a:off x="1129740" y="4644324"/>
            <a:ext cx="2600086" cy="299613"/>
          </a:xfrm>
          <a:prstGeom prst="rect">
            <a:avLst/>
          </a:prstGeom>
          <a:noFill/>
        </p:spPr>
        <p:txBody>
          <a:bodyPr wrap="square" lIns="93260" tIns="149217" rIns="186521" bIns="149217" rtlCol="0" anchor="ctr">
            <a:noAutofit/>
          </a:bodyPr>
          <a:lstStyle>
            <a:defPPr>
              <a:defRPr lang="en-US"/>
            </a:defPPr>
            <a:lvl1pPr algn="r">
              <a:lnSpc>
                <a:spcPct val="90000"/>
              </a:lnSpc>
              <a:spcAft>
                <a:spcPts val="600"/>
              </a:spcAft>
              <a:defRPr sz="1000" b="1" cap="all">
                <a:solidFill>
                  <a:srgbClr val="7030A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11334" algn="ctr" defTabSz="932597">
              <a:lnSpc>
                <a:spcPct val="100000"/>
              </a:lnSpc>
              <a:spcAft>
                <a:spcPts val="918"/>
              </a:spcAft>
              <a:buClr>
                <a:srgbClr val="375EEC"/>
              </a:buClr>
              <a:defRPr/>
            </a:pPr>
            <a:r>
              <a:rPr lang="en-US" sz="1122" cap="none">
                <a:solidFill>
                  <a:srgbClr val="0078D4"/>
                </a:solidFill>
                <a:latin typeface="Segoe UI" panose="020B0502040204020203" pitchFamily="34" charset="0"/>
              </a:rPr>
              <a:t>Technical Readiness Workstream</a:t>
            </a:r>
          </a:p>
        </p:txBody>
      </p:sp>
      <p:sp>
        <p:nvSpPr>
          <p:cNvPr id="71" name="Title 6">
            <a:extLst>
              <a:ext uri="{FF2B5EF4-FFF2-40B4-BE49-F238E27FC236}">
                <a16:creationId xmlns:a16="http://schemas.microsoft.com/office/drawing/2014/main" id="{B4917E6C-EC48-973A-AB86-6131E68734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55768" y="106139"/>
            <a:ext cx="10724938" cy="13519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32597">
              <a:defRPr/>
            </a:pPr>
            <a:r>
              <a:rPr lang="en-US" sz="3672" spc="-51">
                <a:ea typeface="+mn-ea"/>
                <a:cs typeface="Segoe UI" pitchFamily="34" charset="0"/>
              </a:rPr>
              <a:t>Copilot for Microsoft 365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61E68E-ED39-B550-CD9B-851D385D68D9}"/>
              </a:ext>
            </a:extLst>
          </p:cNvPr>
          <p:cNvSpPr txBox="1"/>
          <p:nvPr/>
        </p:nvSpPr>
        <p:spPr>
          <a:xfrm>
            <a:off x="854989" y="923625"/>
            <a:ext cx="10726496" cy="55561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algn="r">
              <a:lnSpc>
                <a:spcPct val="90000"/>
              </a:lnSpc>
              <a:spcAft>
                <a:spcPts val="600"/>
              </a:spcAft>
              <a:defRPr sz="1000" b="1" cap="all">
                <a:solidFill>
                  <a:srgbClr val="7030A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defTabSz="932597">
              <a:spcAft>
                <a:spcPts val="612"/>
              </a:spcAft>
              <a:defRPr/>
            </a:pPr>
            <a:r>
              <a:rPr lang="en-US" sz="1836" cap="none">
                <a:solidFill>
                  <a:srgbClr val="C03BC4"/>
                </a:solidFill>
                <a:latin typeface="Segoe UI Semibold"/>
              </a:rPr>
              <a:t>Implementation overview</a:t>
            </a:r>
          </a:p>
        </p:txBody>
      </p:sp>
      <p:sp>
        <p:nvSpPr>
          <p:cNvPr id="2" name="Graphic 17" descr="Badge Tick1 with solid fill">
            <a:extLst>
              <a:ext uri="{FF2B5EF4-FFF2-40B4-BE49-F238E27FC236}">
                <a16:creationId xmlns:a16="http://schemas.microsoft.com/office/drawing/2014/main" id="{E2F29827-A6CD-0C0F-2566-D7843865645B}"/>
              </a:ext>
            </a:extLst>
          </p:cNvPr>
          <p:cNvSpPr>
            <a:spLocks noChangeAspect="1"/>
          </p:cNvSpPr>
          <p:nvPr/>
        </p:nvSpPr>
        <p:spPr>
          <a:xfrm>
            <a:off x="1256309" y="3298076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Graphic 17" descr="Badge Tick1 with solid fill">
            <a:extLst>
              <a:ext uri="{FF2B5EF4-FFF2-40B4-BE49-F238E27FC236}">
                <a16:creationId xmlns:a16="http://schemas.microsoft.com/office/drawing/2014/main" id="{7783261D-9B36-E971-8BE8-B5350E9F400F}"/>
              </a:ext>
            </a:extLst>
          </p:cNvPr>
          <p:cNvSpPr>
            <a:spLocks noChangeAspect="1"/>
          </p:cNvSpPr>
          <p:nvPr/>
        </p:nvSpPr>
        <p:spPr>
          <a:xfrm>
            <a:off x="1254350" y="3688513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Graphic 17" descr="Badge Tick1 with solid fill">
            <a:extLst>
              <a:ext uri="{FF2B5EF4-FFF2-40B4-BE49-F238E27FC236}">
                <a16:creationId xmlns:a16="http://schemas.microsoft.com/office/drawing/2014/main" id="{EA2D18E8-636E-8199-7C17-D45F85866972}"/>
              </a:ext>
            </a:extLst>
          </p:cNvPr>
          <p:cNvSpPr>
            <a:spLocks noChangeAspect="1"/>
          </p:cNvSpPr>
          <p:nvPr/>
        </p:nvSpPr>
        <p:spPr>
          <a:xfrm>
            <a:off x="1256309" y="5847383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Graphic 17" descr="Badge Tick1 with solid fill">
            <a:extLst>
              <a:ext uri="{FF2B5EF4-FFF2-40B4-BE49-F238E27FC236}">
                <a16:creationId xmlns:a16="http://schemas.microsoft.com/office/drawing/2014/main" id="{FD3CFFB1-E158-4BE0-113A-CDE2689BA233}"/>
              </a:ext>
            </a:extLst>
          </p:cNvPr>
          <p:cNvSpPr>
            <a:spLocks noChangeAspect="1"/>
          </p:cNvSpPr>
          <p:nvPr/>
        </p:nvSpPr>
        <p:spPr>
          <a:xfrm>
            <a:off x="3965375" y="3450225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raphic 17" descr="Badge Tick1 with solid fill">
            <a:extLst>
              <a:ext uri="{FF2B5EF4-FFF2-40B4-BE49-F238E27FC236}">
                <a16:creationId xmlns:a16="http://schemas.microsoft.com/office/drawing/2014/main" id="{7EB2E66B-59E7-3F8C-70F8-E28A348B86AA}"/>
              </a:ext>
            </a:extLst>
          </p:cNvPr>
          <p:cNvSpPr>
            <a:spLocks noChangeAspect="1"/>
          </p:cNvSpPr>
          <p:nvPr/>
        </p:nvSpPr>
        <p:spPr>
          <a:xfrm>
            <a:off x="3965375" y="3813881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Graphic 17" descr="Badge Tick1 with solid fill">
            <a:extLst>
              <a:ext uri="{FF2B5EF4-FFF2-40B4-BE49-F238E27FC236}">
                <a16:creationId xmlns:a16="http://schemas.microsoft.com/office/drawing/2014/main" id="{2D3B0887-C869-2181-8728-ED7846C425C1}"/>
              </a:ext>
            </a:extLst>
          </p:cNvPr>
          <p:cNvSpPr>
            <a:spLocks noChangeAspect="1"/>
          </p:cNvSpPr>
          <p:nvPr/>
        </p:nvSpPr>
        <p:spPr>
          <a:xfrm>
            <a:off x="3965375" y="4024063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Graphic 17" descr="Badge Tick1 with solid fill">
            <a:extLst>
              <a:ext uri="{FF2B5EF4-FFF2-40B4-BE49-F238E27FC236}">
                <a16:creationId xmlns:a16="http://schemas.microsoft.com/office/drawing/2014/main" id="{ECBEEE9C-C821-C12F-72D9-0A2A04A67B99}"/>
              </a:ext>
            </a:extLst>
          </p:cNvPr>
          <p:cNvSpPr>
            <a:spLocks noChangeAspect="1"/>
          </p:cNvSpPr>
          <p:nvPr/>
        </p:nvSpPr>
        <p:spPr>
          <a:xfrm>
            <a:off x="3971735" y="5758559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Graphic 17" descr="Badge Tick1 with solid fill">
            <a:extLst>
              <a:ext uri="{FF2B5EF4-FFF2-40B4-BE49-F238E27FC236}">
                <a16:creationId xmlns:a16="http://schemas.microsoft.com/office/drawing/2014/main" id="{DE5F3452-C5C2-1754-48B7-BECDC0B9BE68}"/>
              </a:ext>
            </a:extLst>
          </p:cNvPr>
          <p:cNvSpPr>
            <a:spLocks noChangeAspect="1"/>
          </p:cNvSpPr>
          <p:nvPr/>
        </p:nvSpPr>
        <p:spPr>
          <a:xfrm>
            <a:off x="6674440" y="2956366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Graphic 17" descr="Badge Tick1 with solid fill">
            <a:extLst>
              <a:ext uri="{FF2B5EF4-FFF2-40B4-BE49-F238E27FC236}">
                <a16:creationId xmlns:a16="http://schemas.microsoft.com/office/drawing/2014/main" id="{43DA72FA-B435-BA3F-54D9-25D597DE6313}"/>
              </a:ext>
            </a:extLst>
          </p:cNvPr>
          <p:cNvSpPr>
            <a:spLocks noChangeAspect="1"/>
          </p:cNvSpPr>
          <p:nvPr/>
        </p:nvSpPr>
        <p:spPr>
          <a:xfrm>
            <a:off x="6674440" y="3308292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Graphic 17" descr="Badge Tick1 with solid fill">
            <a:extLst>
              <a:ext uri="{FF2B5EF4-FFF2-40B4-BE49-F238E27FC236}">
                <a16:creationId xmlns:a16="http://schemas.microsoft.com/office/drawing/2014/main" id="{EF54A9FA-8A86-C01C-769C-A06A60406EBE}"/>
              </a:ext>
            </a:extLst>
          </p:cNvPr>
          <p:cNvSpPr>
            <a:spLocks noChangeAspect="1"/>
          </p:cNvSpPr>
          <p:nvPr/>
        </p:nvSpPr>
        <p:spPr>
          <a:xfrm>
            <a:off x="6674440" y="3666084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Graphic 17" descr="Badge Tick1 with solid fill">
            <a:extLst>
              <a:ext uri="{FF2B5EF4-FFF2-40B4-BE49-F238E27FC236}">
                <a16:creationId xmlns:a16="http://schemas.microsoft.com/office/drawing/2014/main" id="{74B58357-A91A-8BCC-BF6E-F83581AE59F4}"/>
              </a:ext>
            </a:extLst>
          </p:cNvPr>
          <p:cNvSpPr>
            <a:spLocks noChangeAspect="1"/>
          </p:cNvSpPr>
          <p:nvPr/>
        </p:nvSpPr>
        <p:spPr>
          <a:xfrm>
            <a:off x="6674440" y="3884970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Graphic 17" descr="Badge Tick1 with solid fill">
            <a:extLst>
              <a:ext uri="{FF2B5EF4-FFF2-40B4-BE49-F238E27FC236}">
                <a16:creationId xmlns:a16="http://schemas.microsoft.com/office/drawing/2014/main" id="{8489AC38-56E1-B6AC-E322-DBE5E7B57256}"/>
              </a:ext>
            </a:extLst>
          </p:cNvPr>
          <p:cNvSpPr>
            <a:spLocks noChangeAspect="1"/>
          </p:cNvSpPr>
          <p:nvPr/>
        </p:nvSpPr>
        <p:spPr>
          <a:xfrm>
            <a:off x="9383507" y="3449062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raphic 17" descr="Badge Tick1 with solid fill">
            <a:extLst>
              <a:ext uri="{FF2B5EF4-FFF2-40B4-BE49-F238E27FC236}">
                <a16:creationId xmlns:a16="http://schemas.microsoft.com/office/drawing/2014/main" id="{1F58A58C-0610-29E8-A105-90E0E44A1E7D}"/>
              </a:ext>
            </a:extLst>
          </p:cNvPr>
          <p:cNvSpPr>
            <a:spLocks noChangeAspect="1"/>
          </p:cNvSpPr>
          <p:nvPr/>
        </p:nvSpPr>
        <p:spPr>
          <a:xfrm>
            <a:off x="1254350" y="4010551"/>
            <a:ext cx="146867" cy="146867"/>
          </a:xfrm>
          <a:custGeom>
            <a:avLst/>
            <a:gdLst>
              <a:gd name="connsiteX0" fmla="*/ 129060 w 258119"/>
              <a:gd name="connsiteY0" fmla="*/ 0 h 258119"/>
              <a:gd name="connsiteX1" fmla="*/ 0 w 258119"/>
              <a:gd name="connsiteY1" fmla="*/ 129060 h 258119"/>
              <a:gd name="connsiteX2" fmla="*/ 129060 w 258119"/>
              <a:gd name="connsiteY2" fmla="*/ 258120 h 258119"/>
              <a:gd name="connsiteX3" fmla="*/ 258120 w 258119"/>
              <a:gd name="connsiteY3" fmla="*/ 129060 h 258119"/>
              <a:gd name="connsiteX4" fmla="*/ 258120 w 258119"/>
              <a:gd name="connsiteY4" fmla="*/ 129050 h 258119"/>
              <a:gd name="connsiteX5" fmla="*/ 129158 w 258119"/>
              <a:gd name="connsiteY5" fmla="*/ 0 h 258119"/>
              <a:gd name="connsiteX6" fmla="*/ 129060 w 258119"/>
              <a:gd name="connsiteY6" fmla="*/ 0 h 258119"/>
              <a:gd name="connsiteX7" fmla="*/ 160323 w 258119"/>
              <a:gd name="connsiteY7" fmla="*/ 135224 h 258119"/>
              <a:gd name="connsiteX8" fmla="*/ 103573 w 258119"/>
              <a:gd name="connsiteY8" fmla="*/ 192032 h 258119"/>
              <a:gd name="connsiteX9" fmla="*/ 54945 w 258119"/>
              <a:gd name="connsiteY9" fmla="*/ 143404 h 258119"/>
              <a:gd name="connsiteX10" fmla="*/ 71192 w 258119"/>
              <a:gd name="connsiteY10" fmla="*/ 127157 h 258119"/>
              <a:gd name="connsiteX11" fmla="*/ 103573 w 258119"/>
              <a:gd name="connsiteY11" fmla="*/ 159538 h 258119"/>
              <a:gd name="connsiteX12" fmla="*/ 150468 w 258119"/>
              <a:gd name="connsiteY12" fmla="*/ 112035 h 258119"/>
              <a:gd name="connsiteX13" fmla="*/ 190706 w 258119"/>
              <a:gd name="connsiteY13" fmla="*/ 72307 h 258119"/>
              <a:gd name="connsiteX14" fmla="*/ 192171 w 258119"/>
              <a:gd name="connsiteY14" fmla="*/ 70947 h 258119"/>
              <a:gd name="connsiteX15" fmla="*/ 193530 w 258119"/>
              <a:gd name="connsiteY15" fmla="*/ 69479 h 258119"/>
              <a:gd name="connsiteX16" fmla="*/ 210005 w 258119"/>
              <a:gd name="connsiteY16" fmla="*/ 85726 h 258119"/>
              <a:gd name="connsiteX17" fmla="*/ 160320 w 258119"/>
              <a:gd name="connsiteY17" fmla="*/ 135214 h 2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119" h="258119">
                <a:moveTo>
                  <a:pt x="129060" y="0"/>
                </a:moveTo>
                <a:cubicBezTo>
                  <a:pt x="57782" y="0"/>
                  <a:pt x="0" y="57782"/>
                  <a:pt x="0" y="129060"/>
                </a:cubicBezTo>
                <a:cubicBezTo>
                  <a:pt x="0" y="200337"/>
                  <a:pt x="57782" y="258120"/>
                  <a:pt x="129060" y="258120"/>
                </a:cubicBezTo>
                <a:cubicBezTo>
                  <a:pt x="200337" y="258120"/>
                  <a:pt x="258120" y="200337"/>
                  <a:pt x="258120" y="129060"/>
                </a:cubicBezTo>
                <a:cubicBezTo>
                  <a:pt x="258120" y="129056"/>
                  <a:pt x="258120" y="129053"/>
                  <a:pt x="258120" y="129050"/>
                </a:cubicBezTo>
                <a:cubicBezTo>
                  <a:pt x="258144" y="57802"/>
                  <a:pt x="200406" y="24"/>
                  <a:pt x="129158" y="0"/>
                </a:cubicBezTo>
                <a:cubicBezTo>
                  <a:pt x="129125" y="0"/>
                  <a:pt x="129093" y="0"/>
                  <a:pt x="129060" y="0"/>
                </a:cubicBezTo>
                <a:close/>
                <a:moveTo>
                  <a:pt x="160323" y="135224"/>
                </a:moveTo>
                <a:cubicBezTo>
                  <a:pt x="141520" y="153993"/>
                  <a:pt x="122603" y="172929"/>
                  <a:pt x="103573" y="192032"/>
                </a:cubicBezTo>
                <a:cubicBezTo>
                  <a:pt x="87402" y="175784"/>
                  <a:pt x="71193" y="159574"/>
                  <a:pt x="54945" y="143404"/>
                </a:cubicBezTo>
                <a:lnTo>
                  <a:pt x="71192" y="127157"/>
                </a:lnTo>
                <a:lnTo>
                  <a:pt x="103573" y="159538"/>
                </a:lnTo>
                <a:cubicBezTo>
                  <a:pt x="119293" y="143591"/>
                  <a:pt x="134925" y="127757"/>
                  <a:pt x="150468" y="112035"/>
                </a:cubicBezTo>
                <a:cubicBezTo>
                  <a:pt x="166001" y="96315"/>
                  <a:pt x="174595" y="87877"/>
                  <a:pt x="190706" y="72307"/>
                </a:cubicBezTo>
                <a:cubicBezTo>
                  <a:pt x="191158" y="71855"/>
                  <a:pt x="191644" y="71406"/>
                  <a:pt x="192171" y="70947"/>
                </a:cubicBezTo>
                <a:cubicBezTo>
                  <a:pt x="192681" y="70514"/>
                  <a:pt x="193138" y="70022"/>
                  <a:pt x="193530" y="69479"/>
                </a:cubicBezTo>
                <a:lnTo>
                  <a:pt x="210005" y="85726"/>
                </a:lnTo>
                <a:cubicBezTo>
                  <a:pt x="190869" y="104756"/>
                  <a:pt x="179125" y="116446"/>
                  <a:pt x="160320" y="135214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867" tIns="0" rIns="14686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62E0BEDA-E253-B153-26DF-30AD6C599457}"/>
                  </a:ext>
                </a:extLst>
              </p14:cNvPr>
              <p14:cNvContentPartPr/>
              <p14:nvPr/>
            </p14:nvContentPartPr>
            <p14:xfrm>
              <a:off x="500400" y="1097640"/>
              <a:ext cx="10307520" cy="53571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62E0BEDA-E253-B153-26DF-30AD6C5994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040" y="1088280"/>
                <a:ext cx="10326240" cy="53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4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BCD57-D6C3-687C-5745-86D308A5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Agenda</a:t>
            </a:r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3AB517-C088-A78F-70F8-8EE4AD32E594}"/>
              </a:ext>
            </a:extLst>
          </p:cNvPr>
          <p:cNvSpPr txBox="1"/>
          <p:nvPr/>
        </p:nvSpPr>
        <p:spPr>
          <a:xfrm>
            <a:off x="213196" y="2099799"/>
            <a:ext cx="12781286" cy="254811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Explore user enablement strategies for adopting Copilot</a:t>
            </a:r>
          </a:p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Envision a successful adoption of Copilot</a:t>
            </a:r>
          </a:p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Onboard and empower your employees to use Copilot efficiently</a:t>
            </a:r>
          </a:p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Drive value and maximize the impact of Copilot within your organization</a:t>
            </a:r>
          </a:p>
          <a:p>
            <a:pPr marL="466298" indent="-466298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2800" dirty="0"/>
              <a:t>Extend and optimize Copilot in your organization</a:t>
            </a:r>
          </a:p>
        </p:txBody>
      </p:sp>
    </p:spTree>
    <p:extLst>
      <p:ext uri="{BB962C8B-B14F-4D97-AF65-F5344CB8AC3E}">
        <p14:creationId xmlns:p14="http://schemas.microsoft.com/office/powerpoint/2010/main" val="2381511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4226-15FB-8407-4AAF-26919D88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7" y="596867"/>
            <a:ext cx="4805148" cy="313904"/>
          </a:xfrm>
        </p:spPr>
        <p:txBody>
          <a:bodyPr/>
          <a:lstStyle/>
          <a:p>
            <a:r>
              <a:rPr lang="en-US" dirty="0"/>
              <a:t>Let’s get to know each other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E7DBE02-710B-EABC-6AFC-4BC12CF16267}"/>
              </a:ext>
            </a:extLst>
          </p:cNvPr>
          <p:cNvSpPr/>
          <p:nvPr/>
        </p:nvSpPr>
        <p:spPr>
          <a:xfrm>
            <a:off x="600075" y="1678242"/>
            <a:ext cx="5008426" cy="3965723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781" rtlCol="0" anchor="ctr"/>
          <a:lstStyle/>
          <a:p>
            <a:pPr marL="342900" indent="-342900" defTabSz="951304">
              <a:spcBef>
                <a:spcPts val="1224"/>
              </a:spcBef>
              <a:buFont typeface="Arial" panose="020B0604020202020204" pitchFamily="34" charset="0"/>
              <a:buChar char="•"/>
              <a:defRPr/>
            </a:pPr>
            <a:r>
              <a:rPr lang="en-US" sz="2040" kern="0" dirty="0">
                <a:solidFill>
                  <a:srgbClr val="000000"/>
                </a:solidFill>
                <a:latin typeface="Segoe UI"/>
              </a:rPr>
              <a:t>Your name</a:t>
            </a:r>
          </a:p>
          <a:p>
            <a:pPr marL="342900" indent="-342900" defTabSz="951304">
              <a:spcBef>
                <a:spcPts val="1224"/>
              </a:spcBef>
              <a:buFont typeface="Arial" panose="020B0604020202020204" pitchFamily="34" charset="0"/>
              <a:buChar char="•"/>
              <a:defRPr/>
            </a:pPr>
            <a:r>
              <a:rPr lang="en-US" sz="2040" kern="0" dirty="0">
                <a:solidFill>
                  <a:srgbClr val="000000"/>
                </a:solidFill>
                <a:latin typeface="Segoe UI"/>
              </a:rPr>
              <a:t>Company affiliation</a:t>
            </a:r>
          </a:p>
          <a:p>
            <a:pPr marL="342900" indent="-342900" defTabSz="951304">
              <a:spcBef>
                <a:spcPts val="1224"/>
              </a:spcBef>
              <a:buFont typeface="Arial" panose="020B0604020202020204" pitchFamily="34" charset="0"/>
              <a:buChar char="•"/>
              <a:defRPr/>
            </a:pPr>
            <a:r>
              <a:rPr lang="en-US" sz="2040" kern="0" dirty="0">
                <a:solidFill>
                  <a:srgbClr val="000000"/>
                </a:solidFill>
                <a:latin typeface="Segoe UI"/>
              </a:rPr>
              <a:t>Title/function</a:t>
            </a:r>
          </a:p>
          <a:p>
            <a:pPr marL="342900" indent="-342900" defTabSz="951304">
              <a:spcBef>
                <a:spcPts val="1224"/>
              </a:spcBef>
              <a:buFont typeface="Arial" panose="020B0604020202020204" pitchFamily="34" charset="0"/>
              <a:buChar char="•"/>
              <a:defRPr/>
            </a:pPr>
            <a:r>
              <a:rPr lang="en-US" sz="2040" kern="0" dirty="0">
                <a:solidFill>
                  <a:srgbClr val="000000"/>
                </a:solidFill>
                <a:latin typeface="Segoe UI"/>
              </a:rPr>
              <a:t>Your experience</a:t>
            </a:r>
          </a:p>
          <a:p>
            <a:pPr marL="342900" indent="-342900" defTabSz="951304">
              <a:spcBef>
                <a:spcPts val="1224"/>
              </a:spcBef>
              <a:buFont typeface="Arial" panose="020B0604020202020204" pitchFamily="34" charset="0"/>
              <a:buChar char="•"/>
              <a:defRPr/>
            </a:pPr>
            <a:r>
              <a:rPr lang="en-US" sz="2040" kern="0" dirty="0">
                <a:solidFill>
                  <a:srgbClr val="000000"/>
                </a:solidFill>
                <a:latin typeface="Segoe UI"/>
              </a:rPr>
              <a:t>Your expectations </a:t>
            </a:r>
            <a:br>
              <a:rPr lang="en-US" sz="2040" kern="0" dirty="0">
                <a:solidFill>
                  <a:srgbClr val="000000"/>
                </a:solidFill>
                <a:latin typeface="Segoe UI"/>
              </a:rPr>
            </a:br>
            <a:r>
              <a:rPr lang="en-US" sz="2040" kern="0" dirty="0">
                <a:solidFill>
                  <a:srgbClr val="000000"/>
                </a:solidFill>
                <a:latin typeface="Segoe UI"/>
              </a:rPr>
              <a:t>for the course</a:t>
            </a:r>
            <a:endParaRPr lang="en-US" sz="204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5653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0ABBD99-35D1-F53B-C2EF-D0E437DC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147" y="5543338"/>
            <a:ext cx="4553152" cy="570864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>
              <a:defRPr/>
            </a:pPr>
            <a:endParaRPr lang="en-IN" sz="1836" dirty="0">
              <a:solidFill>
                <a:srgbClr val="C73ECC"/>
              </a:solidFill>
              <a:latin typeface="Segoe UI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F3914AB5-A7A1-B1CF-3AF3-81A8583C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 flipH="1">
            <a:off x="8117985" y="2380772"/>
            <a:ext cx="3868580" cy="4801178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9781" tIns="0" rIns="279781" bIns="932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aseline="30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C5683A2-2179-3E79-6645-D011C29A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96867"/>
            <a:ext cx="5309252" cy="313904"/>
          </a:xfrm>
        </p:spPr>
        <p:txBody>
          <a:bodyPr/>
          <a:lstStyle/>
          <a:p>
            <a:r>
              <a:rPr lang="en-US" dirty="0"/>
              <a:t>Get the most out of your Microsoft Learn profile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1561EF4-D3D7-16D6-06AC-E0E8E0EE810E}"/>
              </a:ext>
            </a:extLst>
          </p:cNvPr>
          <p:cNvSpPr txBox="1">
            <a:spLocks/>
          </p:cNvSpPr>
          <p:nvPr/>
        </p:nvSpPr>
        <p:spPr>
          <a:xfrm>
            <a:off x="594823" y="1794185"/>
            <a:ext cx="5921774" cy="576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1304">
              <a:defRPr/>
            </a:pPr>
            <a:r>
              <a:rPr lang="en-US" sz="1836" dirty="0">
                <a:solidFill>
                  <a:srgbClr val="000000"/>
                </a:solidFill>
                <a:latin typeface="Segoe UI"/>
              </a:rPr>
              <a:t>Verify, track, and share your training and certification progress and accomplishments—</a:t>
            </a:r>
            <a:r>
              <a:rPr lang="en-US" sz="1836" i="1" dirty="0">
                <a:solidFill>
                  <a:srgbClr val="000000"/>
                </a:solidFill>
                <a:latin typeface="Segoe UI"/>
              </a:rPr>
              <a:t>all on one platform</a:t>
            </a:r>
          </a:p>
        </p:txBody>
      </p:sp>
      <p:sp>
        <p:nvSpPr>
          <p:cNvPr id="20" name="Text Placeholder 61">
            <a:extLst>
              <a:ext uri="{FF2B5EF4-FFF2-40B4-BE49-F238E27FC236}">
                <a16:creationId xmlns:a16="http://schemas.microsoft.com/office/drawing/2014/main" id="{D49F25EC-A170-C832-AE24-EB03D8AF0995}"/>
              </a:ext>
            </a:extLst>
          </p:cNvPr>
          <p:cNvSpPr txBox="1">
            <a:spLocks/>
          </p:cNvSpPr>
          <p:nvPr/>
        </p:nvSpPr>
        <p:spPr>
          <a:xfrm>
            <a:off x="598945" y="2707560"/>
            <a:ext cx="5480049" cy="2461004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32" dirty="0"/>
              <a:t>Claim your achievement code for this course and share you have completed it.</a:t>
            </a:r>
          </a:p>
          <a:p>
            <a:r>
              <a:rPr lang="en-US" sz="1632" dirty="0"/>
              <a:t>Access your course material and track progress on your learning activities.</a:t>
            </a:r>
          </a:p>
          <a:p>
            <a:r>
              <a:rPr lang="en-US" sz="1632" dirty="0"/>
              <a:t>Share and verify your Microsoft Certifications via email, on social networking platforms, and on your résumé.</a:t>
            </a:r>
          </a:p>
          <a:p>
            <a:r>
              <a:rPr lang="en-US" sz="1632" dirty="0"/>
              <a:t>Download and print transcripts and certificates.</a:t>
            </a:r>
          </a:p>
          <a:p>
            <a:r>
              <a:rPr lang="en-US" sz="1632" dirty="0"/>
              <a:t>Manage your upcoming activities and certification exam appointments.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EEA3EE-F7F6-BA6A-F342-51887784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6" b="8479"/>
          <a:stretch/>
        </p:blipFill>
        <p:spPr>
          <a:xfrm>
            <a:off x="7875512" y="3093659"/>
            <a:ext cx="4569494" cy="3439424"/>
          </a:xfrm>
          <a:prstGeom prst="rect">
            <a:avLst/>
          </a:prstGeom>
        </p:spPr>
      </p:pic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AD44BD2-B747-01D0-8FB4-522B662FE4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08255" y="1821634"/>
            <a:ext cx="4423550" cy="456950"/>
          </a:xfrm>
          <a:prstGeom prst="rect">
            <a:avLst/>
          </a:prstGeom>
        </p:spPr>
        <p:txBody>
          <a:bodyPr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+mj-lt"/>
              </a:rPr>
              <a:t>Create your Microsoft Learn profile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at </a:t>
            </a:r>
            <a:r>
              <a:rPr lang="en-US" sz="1800" dirty="0">
                <a:solidFill>
                  <a:srgbClr val="2A446F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</a:t>
            </a:r>
            <a:endParaRPr lang="en-US" sz="1800" dirty="0">
              <a:solidFill>
                <a:srgbClr val="2A446F"/>
              </a:solidFill>
              <a:latin typeface="+mj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FA6EE8B-E7DC-E3A5-0383-CA443F74F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713751" y="1435757"/>
            <a:ext cx="3569041" cy="1055402"/>
          </a:xfrm>
          <a:prstGeom prst="rect">
            <a:avLst/>
          </a:prstGeom>
        </p:spPr>
        <p:txBody>
          <a:bodyPr l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22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B548A-EC78-506E-7F99-D22648A96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8255" y="2799716"/>
            <a:ext cx="4832195" cy="3947735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1902BDB0-F449-F635-7020-1B2246BBE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6711" y="5703209"/>
            <a:ext cx="4008899" cy="251123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32" dirty="0">
                <a:solidFill>
                  <a:schemeClr val="bg1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www.aka.ms/MyMicrosoftLearnProfile</a:t>
            </a:r>
            <a:endParaRPr lang="en-US" sz="1632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32F90-8BFB-A457-5B90-5C3445C5B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3753" y="3296576"/>
            <a:ext cx="1978076" cy="1515838"/>
          </a:xfrm>
          <a:prstGeom prst="rect">
            <a:avLst/>
          </a:prstGeom>
          <a:ln w="34925">
            <a:noFill/>
          </a:ln>
          <a:effectLst>
            <a:outerShdw blurRad="314198" dist="111760" dir="8040000" algn="ctr" rotWithShape="0">
              <a:srgbClr val="000000">
                <a:alpha val="22000"/>
              </a:srgbClr>
            </a:outerShdw>
          </a:effectLst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024DB499-4361-4308-FC9B-E543A47F6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732415" y="1545206"/>
            <a:ext cx="923577" cy="2148319"/>
          </a:xfrm>
          <a:prstGeom prst="bentArrow">
            <a:avLst>
              <a:gd name="adj1" fmla="val 0"/>
              <a:gd name="adj2" fmla="val 0"/>
              <a:gd name="adj3" fmla="val 25000"/>
              <a:gd name="adj4" fmla="val 6314"/>
            </a:avLst>
          </a:prstGeom>
          <a:ln w="25400" cap="rnd">
            <a:solidFill>
              <a:schemeClr val="accent2"/>
            </a:solidFill>
            <a:round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IN" sz="204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87BF4-33EA-A468-090A-94ACB3C77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5400000">
            <a:off x="12209758" y="2974677"/>
            <a:ext cx="117213" cy="1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92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56" dirty="0"/>
              <a:t>Access your course materials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81F08F0-69C3-503F-98FA-49046BF52668}"/>
              </a:ext>
            </a:extLst>
          </p:cNvPr>
          <p:cNvSpPr txBox="1">
            <a:spLocks/>
          </p:cNvSpPr>
          <p:nvPr/>
        </p:nvSpPr>
        <p:spPr>
          <a:xfrm>
            <a:off x="574622" y="1733753"/>
            <a:ext cx="4667334" cy="481660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12"/>
              </a:spcBef>
              <a:buNone/>
            </a:pPr>
            <a:r>
              <a:rPr lang="en-US" sz="1632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Secure storage for Azure Files and Azure Blob Storage - Training | Microsoft Learn</a:t>
            </a:r>
            <a:endParaRPr lang="en-US" sz="1632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 Placeholder 61">
            <a:extLst>
              <a:ext uri="{FF2B5EF4-FFF2-40B4-BE49-F238E27FC236}">
                <a16:creationId xmlns:a16="http://schemas.microsoft.com/office/drawing/2014/main" id="{872DF97A-AE97-BEEE-3029-CB3AEFF7028B}"/>
              </a:ext>
            </a:extLst>
          </p:cNvPr>
          <p:cNvSpPr txBox="1">
            <a:spLocks/>
          </p:cNvSpPr>
          <p:nvPr/>
        </p:nvSpPr>
        <p:spPr>
          <a:xfrm>
            <a:off x="450878" y="2816182"/>
            <a:ext cx="4470029" cy="2598500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latin typeface="Segoe UI"/>
              </a:rPr>
              <a:t>We’ll go through this content together and as the course progresses, I will advise you on which modules to review.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You can provide feedback for modules on Microsoft Learn. Use the link at the bottom of the page.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latin typeface="Segoe UI"/>
              </a:rPr>
              <a:t>Detailed lab instructions are included in your lab environment.</a:t>
            </a:r>
            <a:endParaRPr lang="en-US" sz="1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27E476-C5F2-1EE3-D528-BABA8D3D8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2199"/>
            <a:ext cx="5921774" cy="772312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>
              <a:defRPr/>
            </a:pPr>
            <a:r>
              <a:rPr lang="en-US" sz="1836" dirty="0">
                <a:solidFill>
                  <a:schemeClr val="bg1"/>
                </a:solidFill>
                <a:latin typeface="Segoe UI"/>
              </a:rPr>
              <a:t>All course content is available on Microsoft Learn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3B8A40-AC34-02A8-B4D3-A0BD25F10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5889035" y="4705427"/>
            <a:ext cx="117213" cy="174364"/>
          </a:xfrm>
          <a:prstGeom prst="rect">
            <a:avLst/>
          </a:prstGeom>
        </p:spPr>
      </p:pic>
      <p:pic>
        <p:nvPicPr>
          <p:cNvPr id="4" name="Picture 3" descr="Screenshot of the learning path on Microsoft Learn.">
            <a:extLst>
              <a:ext uri="{FF2B5EF4-FFF2-40B4-BE49-F238E27FC236}">
                <a16:creationId xmlns:a16="http://schemas.microsoft.com/office/drawing/2014/main" id="{D66F9E38-967E-E680-5977-7046FE5A3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391" y="661791"/>
            <a:ext cx="3545284" cy="57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575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4B7363C-E11A-7773-FEC4-37C7BE727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880" y="2877146"/>
            <a:ext cx="12434711" cy="4117378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FD8D32-1F5A-71CD-0EA0-111FE0F75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21285" y="2409486"/>
            <a:ext cx="4039011" cy="570864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aka.ms/MyMicrosoftLearnProfile 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56" dirty="0"/>
              <a:t>Celebrate your accomplishments and feel empowered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594822" y="1833212"/>
            <a:ext cx="4826816" cy="576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1304">
              <a:defRPr/>
            </a:pPr>
            <a:r>
              <a:rPr lang="en-US" sz="1836" dirty="0">
                <a:solidFill>
                  <a:srgbClr val="000000"/>
                </a:solidFill>
                <a:latin typeface="Segoe UI"/>
              </a:rPr>
              <a:t>Get your achievement recognized and earn your badge for completing this course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1447741B-AB45-5A20-3A15-0160B652B2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743825" y="3257550"/>
            <a:ext cx="4692650" cy="2155825"/>
          </a:xfrm>
        </p:spPr>
        <p:txBody>
          <a:bodyPr anchor="ctr"/>
          <a:lstStyle/>
          <a:p>
            <a:pPr marL="349724" indent="-349724">
              <a:buFont typeface="+mj-lt"/>
              <a:buAutoNum type="arabicPeriod"/>
            </a:pPr>
            <a:r>
              <a:rPr lang="en-US" sz="1600" spc="0" dirty="0">
                <a:latin typeface="Segoe UI"/>
                <a:cs typeface="Segoe UI" panose="020B0502040204020203" pitchFamily="34" charset="0"/>
              </a:rPr>
              <a:t>Go to </a:t>
            </a:r>
            <a:r>
              <a:rPr lang="en-US" sz="1600" b="1" spc="0" dirty="0">
                <a:latin typeface="Segoe UI"/>
                <a:cs typeface="Segoe UI" panose="020B0502040204020203" pitchFamily="34" charset="0"/>
              </a:rPr>
              <a:t>Achievements</a:t>
            </a:r>
            <a:r>
              <a:rPr lang="en-US" sz="1600" spc="0" dirty="0">
                <a:latin typeface="Segoe UI"/>
                <a:cs typeface="Segoe UI" panose="020B0502040204020203" pitchFamily="34" charset="0"/>
              </a:rPr>
              <a:t> on your Microsoft Learn profile</a:t>
            </a:r>
          </a:p>
          <a:p>
            <a:pPr marL="349724" indent="-349724">
              <a:buFont typeface="+mj-lt"/>
              <a:buAutoNum type="arabicPeriod"/>
            </a:pPr>
            <a:r>
              <a:rPr lang="en-US" sz="1600" spc="0" dirty="0">
                <a:latin typeface="Segoe UI"/>
                <a:cs typeface="Segoe UI" panose="020B0502040204020203" pitchFamily="34" charset="0"/>
              </a:rPr>
              <a:t>Redeem the code provided by your trainer</a:t>
            </a:r>
          </a:p>
          <a:p>
            <a:pPr marL="349724" indent="-349724">
              <a:buFont typeface="+mj-lt"/>
              <a:buAutoNum type="arabicPeriod"/>
            </a:pPr>
            <a:r>
              <a:rPr lang="en-US" sz="1600" spc="0" dirty="0">
                <a:latin typeface="Segoe UI"/>
                <a:cs typeface="Segoe UI" panose="020B0502040204020203" pitchFamily="34" charset="0"/>
              </a:rPr>
              <a:t>Find your new badge </a:t>
            </a:r>
            <a:r>
              <a:rPr lang="en-US" sz="1600" b="1" spc="0" dirty="0">
                <a:latin typeface="Segoe UI"/>
                <a:cs typeface="Segoe UI" panose="020B0502040204020203" pitchFamily="34" charset="0"/>
              </a:rPr>
              <a:t>on Modules, Courses &amp; More</a:t>
            </a:r>
          </a:p>
          <a:p>
            <a:pPr marL="349724" indent="-349724">
              <a:buFont typeface="+mj-lt"/>
              <a:buAutoNum type="arabicPeriod"/>
            </a:pPr>
            <a:r>
              <a:rPr lang="en-US" sz="1600" spc="0" dirty="0">
                <a:latin typeface="Segoe UI"/>
                <a:cs typeface="Segoe UI" panose="020B0502040204020203" pitchFamily="34" charset="0"/>
              </a:rPr>
              <a:t>Share your new achievement with your professional network. You can also download and print your certificate.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E532ED-A6EA-9B86-5DB0-AE5BB46F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2834" y="3159293"/>
            <a:ext cx="6091704" cy="2958874"/>
            <a:chOff x="580398" y="3097628"/>
            <a:chExt cx="5972801" cy="29011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182491-B907-99A4-0486-B6A6F6C82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0398" y="3097628"/>
              <a:ext cx="5972801" cy="2901120"/>
              <a:chOff x="588263" y="2767793"/>
              <a:chExt cx="3336599" cy="350238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27273A2-8ED9-89CE-F996-0FFF2A7BB31C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rgbClr val="E8E6DF"/>
              </a:solidFill>
              <a:ln>
                <a:noFill/>
              </a:ln>
              <a:effectLst>
                <a:outerShdw blurRad="190500" dist="38100" dir="18900000" sx="102000" sy="102000" algn="bl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6521" tIns="279781" rIns="279781" bIns="93260" rtlCol="0" anchor="t"/>
              <a:lstStyle/>
              <a:p>
                <a:pPr defTabSz="932597">
                  <a:defRPr/>
                </a:pPr>
                <a:endParaRPr lang="en-IN" sz="1632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" name="Rounded Rectangle 3_1">
                <a:extLst>
                  <a:ext uri="{FF2B5EF4-FFF2-40B4-BE49-F238E27FC236}">
                    <a16:creationId xmlns:a16="http://schemas.microsoft.com/office/drawing/2014/main" id="{045820DA-52B0-14BE-A31B-1E971D4C3B93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8100000" sx="101000" sy="101000" algn="tr" rotWithShape="0">
                  <a:srgbClr val="CAC5B8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6521" tIns="279781" rIns="279781" bIns="186521" rtlCol="0" anchor="t"/>
              <a:lstStyle/>
              <a:p>
                <a:pPr marL="139889" indent="-139889" defTabSz="951304">
                  <a:spcBef>
                    <a:spcPct val="20000"/>
                  </a:spcBef>
                  <a:buSzPct val="90000"/>
                  <a:buFont typeface="Arial" panose="020B0604020202020204" pitchFamily="34" charset="0"/>
                  <a:buChar char="•"/>
                  <a:defRPr/>
                </a:pPr>
                <a:endParaRPr lang="en-US" sz="1632" dirty="0">
                  <a:solidFill>
                    <a:schemeClr val="tx1"/>
                  </a:solidFill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832F0C-900B-9F8C-982E-5A0EBFD53CBB}"/>
                </a:ext>
              </a:extLst>
            </p:cNvPr>
            <p:cNvGrpSpPr/>
            <p:nvPr/>
          </p:nvGrpSpPr>
          <p:grpSpPr>
            <a:xfrm>
              <a:off x="779967" y="3194563"/>
              <a:ext cx="5573662" cy="2707249"/>
              <a:chOff x="571933" y="3168333"/>
              <a:chExt cx="5728856" cy="2782630"/>
            </a:xfrm>
          </p:grpSpPr>
          <p:pic>
            <p:nvPicPr>
              <p:cNvPr id="4" name="Picture 3" descr="Microsoft Learn profile screenshot">
                <a:extLst>
                  <a:ext uri="{FF2B5EF4-FFF2-40B4-BE49-F238E27FC236}">
                    <a16:creationId xmlns:a16="http://schemas.microsoft.com/office/drawing/2014/main" id="{46E566C1-A420-9522-9D23-D52FD11414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3139"/>
              <a:stretch/>
            </p:blipFill>
            <p:spPr>
              <a:xfrm>
                <a:off x="571933" y="3168333"/>
                <a:ext cx="5728856" cy="2782630"/>
              </a:xfrm>
              <a:prstGeom prst="rect">
                <a:avLst/>
              </a:prstGeom>
            </p:spPr>
          </p:pic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A738214-77A9-7615-29EA-1E6C3D2AA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31391" y="4921855"/>
                <a:ext cx="1324409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326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28" dirty="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3E5C2C6-1D5F-B8EC-51D3-5AC268D6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3506425"/>
                <a:ext cx="2478347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326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28" dirty="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D180EDD-3624-7FF2-B010-598E452B8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4036980"/>
                <a:ext cx="2184180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326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28" dirty="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66D746A-BC25-1816-8BD3-91D29C9D8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441182" y="4559648"/>
                <a:ext cx="720255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326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28" dirty="0">
                  <a:solidFill>
                    <a:srgbClr val="FF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B88ACB-1052-88B4-6148-93F1FB3C8E98}"/>
                  </a:ext>
                </a:extLst>
              </p:cNvPr>
              <p:cNvSpPr/>
              <p:nvPr/>
            </p:nvSpPr>
            <p:spPr bwMode="auto">
              <a:xfrm>
                <a:off x="1833972" y="4800461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7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7D90B22-02AA-0FFE-65EF-D97DCCCEF057}"/>
                  </a:ext>
                </a:extLst>
              </p:cNvPr>
              <p:cNvSpPr/>
              <p:nvPr/>
            </p:nvSpPr>
            <p:spPr bwMode="auto">
              <a:xfrm>
                <a:off x="5815113" y="3375965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7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1E03262-9DD0-758A-9DE1-95BF5DE32816}"/>
                  </a:ext>
                </a:extLst>
              </p:cNvPr>
              <p:cNvSpPr/>
              <p:nvPr/>
            </p:nvSpPr>
            <p:spPr bwMode="auto">
              <a:xfrm>
                <a:off x="5516783" y="3934369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7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3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6A76F77-1704-1114-6ECB-4E7A8A9D18E5}"/>
                  </a:ext>
                </a:extLst>
              </p:cNvPr>
              <p:cNvSpPr/>
              <p:nvPr/>
            </p:nvSpPr>
            <p:spPr bwMode="auto">
              <a:xfrm>
                <a:off x="6029425" y="4456633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7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32092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5AF10F7148047AFD133A80F7CC2DF" ma:contentTypeVersion="15" ma:contentTypeDescription="Create a new document." ma:contentTypeScope="" ma:versionID="502781f1830bbf2dfc15d53276c79215">
  <xsd:schema xmlns:xsd="http://www.w3.org/2001/XMLSchema" xmlns:xs="http://www.w3.org/2001/XMLSchema" xmlns:p="http://schemas.microsoft.com/office/2006/metadata/properties" xmlns:ns1="http://schemas.microsoft.com/sharepoint/v3" xmlns:ns2="ea2ba950-2cfd-4164-a6fd-fa0e2f9933b8" xmlns:ns3="d9af2491-0c67-4b53-972f-e5e73737f6fd" targetNamespace="http://schemas.microsoft.com/office/2006/metadata/properties" ma:root="true" ma:fieldsID="e072525a6de10914ef9f6ae2097611e0" ns1:_="" ns2:_="" ns3:_="">
    <xsd:import namespace="http://schemas.microsoft.com/sharepoint/v3"/>
    <xsd:import namespace="ea2ba950-2cfd-4164-a6fd-fa0e2f9933b8"/>
    <xsd:import namespace="d9af2491-0c67-4b53-972f-e5e73737f6fd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2ba950-2cfd-4164-a6fd-fa0e2f9933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af2491-0c67-4b53-972f-e5e73737f6f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2123a6b-64b6-4fda-bf70-d69826c46975}" ma:internalName="TaxCatchAll" ma:showField="CatchAllData" ma:web="d9af2491-0c67-4b53-972f-e5e73737f6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ea2ba950-2cfd-4164-a6fd-fa0e2f9933b8">
      <Terms xmlns="http://schemas.microsoft.com/office/infopath/2007/PartnerControls"/>
    </lcf76f155ced4ddcb4097134ff3c332f>
    <TaxCatchAll xmlns="d9af2491-0c67-4b53-972f-e5e73737f6fd" xsi:nil="true"/>
  </documentManagement>
</p:properties>
</file>

<file path=customXml/itemProps1.xml><?xml version="1.0" encoding="utf-8"?>
<ds:datastoreItem xmlns:ds="http://schemas.openxmlformats.org/officeDocument/2006/customXml" ds:itemID="{87395154-FB8A-4955-9732-3FBDE8A8CE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a2ba950-2cfd-4164-a6fd-fa0e2f9933b8"/>
    <ds:schemaRef ds:uri="d9af2491-0c67-4b53-972f-e5e73737f6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E65EB0-2870-4487-A80F-4DBDC47B69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FA35C5-31D7-4D12-AA41-523E858B234B}">
  <ds:schemaRefs>
    <ds:schemaRef ds:uri="http://schemas.microsoft.com/office/2006/metadata/properties"/>
    <ds:schemaRef ds:uri="http://schemas.microsoft.com/office/infopath/2007/PartnerControls"/>
    <ds:schemaRef ds:uri="e8bab37c-6053-4066-b569-fd9fbae908bd"/>
    <ds:schemaRef ds:uri="http://schemas.microsoft.com/sharepoint/v3"/>
    <ds:schemaRef ds:uri="230e9df3-be65-4c73-a93b-d1236ebd677e"/>
    <ds:schemaRef ds:uri="ea2ba950-2cfd-4164-a6fd-fa0e2f9933b8"/>
    <ds:schemaRef ds:uri="d9af2491-0c67-4b53-972f-e5e73737f6f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1334</Words>
  <Application>Microsoft Office PowerPoint</Application>
  <PresentationFormat>Benutzerdefiniert</PresentationFormat>
  <Paragraphs>211</Paragraphs>
  <Slides>30</Slides>
  <Notes>15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42" baseType="lpstr">
      <vt:lpstr>Aptos</vt:lpstr>
      <vt:lpstr>Arial</vt:lpstr>
      <vt:lpstr>BundaySans-RegularUp</vt:lpstr>
      <vt:lpstr>Calibri</vt:lpstr>
      <vt:lpstr>Calibri Light</vt:lpstr>
      <vt:lpstr>Roboto</vt:lpstr>
      <vt:lpstr>Segoe UI</vt:lpstr>
      <vt:lpstr>Segoe UI Light</vt:lpstr>
      <vt:lpstr>Segoe UI Semibold</vt:lpstr>
      <vt:lpstr>Wingdings</vt:lpstr>
      <vt:lpstr>Azure 1</vt:lpstr>
      <vt:lpstr>Office Theme</vt:lpstr>
      <vt:lpstr>MS-4007  Copilot for Microsoft 365 User Enablement  Specialist</vt:lpstr>
      <vt:lpstr>PowerPoint-Präsentation</vt:lpstr>
      <vt:lpstr>Agenda</vt:lpstr>
      <vt:lpstr>Copilot for Microsoft 365</vt:lpstr>
      <vt:lpstr>Agenda</vt:lpstr>
      <vt:lpstr>Let’s get to know each other</vt:lpstr>
      <vt:lpstr>Get the most out of your Microsoft Learn profile</vt:lpstr>
      <vt:lpstr>Access your course materials</vt:lpstr>
      <vt:lpstr>Celebrate your accomplishments and feel empowered</vt:lpstr>
      <vt:lpstr>Become  Microsoft Certified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Welche Prompt Techniken gibt es?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for Microsoft 365 User Enablement Specialist</dc:title>
  <dc:creator/>
  <cp:lastModifiedBy/>
  <cp:revision>4</cp:revision>
  <dcterms:created xsi:type="dcterms:W3CDTF">2023-09-23T13:51:43Z</dcterms:created>
  <dcterms:modified xsi:type="dcterms:W3CDTF">2024-07-25T12:58:16Z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0x0101002B85AF10F7148047AFD133A80F7CC2DF</vt:lpwstr>
  </property>
</Properties>
</file>